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8" r:id="rId2"/>
    <p:sldId id="257" r:id="rId3"/>
    <p:sldId id="259" r:id="rId4"/>
    <p:sldId id="260" r:id="rId5"/>
    <p:sldId id="265" r:id="rId6"/>
    <p:sldId id="262" r:id="rId7"/>
    <p:sldId id="263" r:id="rId8"/>
    <p:sldId id="264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4" r:id="rId17"/>
    <p:sldId id="276" r:id="rId18"/>
    <p:sldId id="277" r:id="rId19"/>
    <p:sldId id="273" r:id="rId20"/>
    <p:sldId id="261" r:id="rId21"/>
    <p:sldId id="275" r:id="rId22"/>
    <p:sldId id="282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3E0BnISOp1os5ZC9zhXyA==" hashData="0fQz6f25HGRg3S6jVsetCSlJCKhUUJ2J4sFyCyaMu7z5MYkftJjWky2WhLUiu69Nq96aBZl13Atp/rPBvvV8J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7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6/3/2025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6/3/2025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6/3/2025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6/3/2025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6/3/2025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‹N°›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jp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4.jpeg"/><Relationship Id="rId4" Type="http://schemas.openxmlformats.org/officeDocument/2006/relationships/image" Target="../media/image6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7" Type="http://schemas.openxmlformats.org/officeDocument/2006/relationships/image" Target="../media/image72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gif"/><Relationship Id="rId3" Type="http://schemas.openxmlformats.org/officeDocument/2006/relationships/image" Target="../media/image4.jpg"/><Relationship Id="rId7" Type="http://schemas.openxmlformats.org/officeDocument/2006/relationships/image" Target="../media/image77.gif"/><Relationship Id="rId12" Type="http://schemas.openxmlformats.org/officeDocument/2006/relationships/image" Target="../media/image82.gif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6.gif"/><Relationship Id="rId11" Type="http://schemas.openxmlformats.org/officeDocument/2006/relationships/image" Target="../media/image81.gif"/><Relationship Id="rId5" Type="http://schemas.openxmlformats.org/officeDocument/2006/relationships/image" Target="../media/image75.gif"/><Relationship Id="rId10" Type="http://schemas.openxmlformats.org/officeDocument/2006/relationships/image" Target="../media/image80.gif"/><Relationship Id="rId4" Type="http://schemas.openxmlformats.org/officeDocument/2006/relationships/image" Target="../media/image74.gif"/><Relationship Id="rId9" Type="http://schemas.openxmlformats.org/officeDocument/2006/relationships/image" Target="../media/image7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613" y="0"/>
            <a:ext cx="10656000" cy="609876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94" t="77295" r="57806" b="15151"/>
          <a:stretch/>
        </p:blipFill>
        <p:spPr>
          <a:xfrm>
            <a:off x="1530627" y="4293608"/>
            <a:ext cx="9504000" cy="1615387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403" y="201963"/>
            <a:ext cx="1298448" cy="1444752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3048" y="1156204"/>
            <a:ext cx="2772000" cy="17740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bach lour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502050" y="205576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8580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094" y="752589"/>
            <a:ext cx="5256000" cy="459443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1700" y="142988"/>
            <a:ext cx="5112000" cy="2851616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1700" y="3180312"/>
            <a:ext cx="5112000" cy="2786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899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94" y="531941"/>
            <a:ext cx="5256000" cy="505382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6124" y="242976"/>
            <a:ext cx="5112000" cy="260853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6124" y="3175060"/>
            <a:ext cx="5112000" cy="2410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895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294" y="324071"/>
            <a:ext cx="4068000" cy="574640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9038" y="412971"/>
            <a:ext cx="5616000" cy="2398677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9038" y="3305252"/>
            <a:ext cx="5616000" cy="2178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818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284" y="225681"/>
            <a:ext cx="3852000" cy="569196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551" y="419160"/>
            <a:ext cx="5364000" cy="288001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87"/>
          <a:stretch/>
        </p:blipFill>
        <p:spPr>
          <a:xfrm>
            <a:off x="4629326" y="3695700"/>
            <a:ext cx="5364000" cy="1563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686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665" y="295443"/>
            <a:ext cx="5256000" cy="5058644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3465" y="460510"/>
            <a:ext cx="5256000" cy="2601834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3465" y="3447319"/>
            <a:ext cx="5256000" cy="1699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57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708" y="120894"/>
            <a:ext cx="3852000" cy="581130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7551" y="400294"/>
            <a:ext cx="5256000" cy="2310557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5951" y="3701254"/>
            <a:ext cx="5184000" cy="1493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626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124" y="301851"/>
            <a:ext cx="3852000" cy="535587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2513" y="501724"/>
            <a:ext cx="5256000" cy="2194404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9" b="-1"/>
          <a:stretch/>
        </p:blipFill>
        <p:spPr>
          <a:xfrm>
            <a:off x="4691238" y="2844800"/>
            <a:ext cx="5256000" cy="2242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397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1765" y="2779887"/>
            <a:ext cx="4238095" cy="1990476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770" y="198579"/>
            <a:ext cx="5256000" cy="542025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2813" y="4638769"/>
            <a:ext cx="5256000" cy="1379514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2813" y="62279"/>
            <a:ext cx="5256000" cy="2849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8935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970" y="352585"/>
            <a:ext cx="5256000" cy="492750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0465" y="446143"/>
            <a:ext cx="5256000" cy="2601834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0464" y="3416362"/>
            <a:ext cx="5256000" cy="1828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632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246" y="232062"/>
            <a:ext cx="3384000" cy="581115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9189" y="408038"/>
            <a:ext cx="5256000" cy="247860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9189" y="3137637"/>
            <a:ext cx="5256000" cy="1775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260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862" y="387500"/>
            <a:ext cx="5112000" cy="5373706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1713" y="387500"/>
            <a:ext cx="5256000" cy="3008481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1713" y="3632262"/>
            <a:ext cx="5256000" cy="186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659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632" y="217685"/>
            <a:ext cx="4824000" cy="559718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1813" y="503314"/>
            <a:ext cx="5256000" cy="2512962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52"/>
          <a:stretch/>
        </p:blipFill>
        <p:spPr>
          <a:xfrm>
            <a:off x="5481813" y="3670300"/>
            <a:ext cx="5256000" cy="1782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094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700" y="452566"/>
            <a:ext cx="5256000" cy="4880601"/>
          </a:xfrm>
          <a:prstGeom prst="rect">
            <a:avLst/>
          </a:prstGeom>
        </p:spPr>
      </p:pic>
      <p:pic>
        <p:nvPicPr>
          <p:cNvPr id="1026" name="Picture 2" descr="http://versailles.chez.com/vie/parfu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2205" y="2029942"/>
            <a:ext cx="1692000" cy="2563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2866" y="116364"/>
            <a:ext cx="5256000" cy="217248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2866" y="4474696"/>
            <a:ext cx="5256000" cy="1431846"/>
          </a:xfrm>
          <a:prstGeom prst="rect">
            <a:avLst/>
          </a:prstGeom>
        </p:spPr>
      </p:pic>
      <p:graphicFrame>
        <p:nvGraphicFramePr>
          <p:cNvPr id="5" name="Tableau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604347"/>
              </p:ext>
            </p:extLst>
          </p:nvPr>
        </p:nvGraphicFramePr>
        <p:xfrm>
          <a:off x="7235687" y="3086018"/>
          <a:ext cx="3419187" cy="365760"/>
        </p:xfrm>
        <a:graphic>
          <a:graphicData uri="http://schemas.openxmlformats.org/drawingml/2006/table">
            <a:tbl>
              <a:tblPr/>
              <a:tblGrid>
                <a:gridCol w="3419187">
                  <a:extLst>
                    <a:ext uri="{9D8B030D-6E8A-4147-A177-3AD203B41FA5}">
                      <a16:colId xmlns:a16="http://schemas.microsoft.com/office/drawing/2014/main" val="390072617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fr-FR" b="1" dirty="0"/>
                        <a:t>Marchand de parfum</a:t>
                      </a:r>
                      <a:endParaRPr lang="fr-FR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55965295"/>
                  </a:ext>
                </a:extLst>
              </a:tr>
            </a:tbl>
          </a:graphicData>
        </a:graphic>
      </p:graphicFrame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3432010" y="3601522"/>
            <a:ext cx="434039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kumimoji="0" lang="fr-FR" altLang="fr-F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3033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632" y="230443"/>
            <a:ext cx="3816000" cy="570406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6489" y="331862"/>
            <a:ext cx="5256000" cy="2197313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6489" y="2928967"/>
            <a:ext cx="5256000" cy="1821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712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984" y="212981"/>
            <a:ext cx="3780000" cy="558557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8308" y="282555"/>
            <a:ext cx="4788000" cy="330263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4308" y="3701763"/>
            <a:ext cx="4752000" cy="2196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821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157" y="287605"/>
            <a:ext cx="3564000" cy="561486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1900" y="287605"/>
            <a:ext cx="5256000" cy="2592238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1900" y="3487766"/>
            <a:ext cx="5256000" cy="1889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23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584" y="252559"/>
            <a:ext cx="5328000" cy="562092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1000" y="595425"/>
            <a:ext cx="5256000" cy="2574391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1000" y="3968750"/>
            <a:ext cx="5256000" cy="1072658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998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990"/>
          <a:stretch/>
        </p:blipFill>
        <p:spPr>
          <a:xfrm rot="21075610">
            <a:off x="156322" y="2116991"/>
            <a:ext cx="5976000" cy="2904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268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124" y="196999"/>
            <a:ext cx="5220000" cy="5506054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6162" y="196998"/>
            <a:ext cx="5256000" cy="2565218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6162" y="2949992"/>
            <a:ext cx="5256000" cy="2471354"/>
          </a:xfrm>
          <a:prstGeom prst="rect">
            <a:avLst/>
          </a:prstGeom>
        </p:spPr>
      </p:pic>
      <p:pic>
        <p:nvPicPr>
          <p:cNvPr id="2050" name="Picture 2" descr="Jusqu'à ce qu'Elizabeth Ier ait beaucoup de dents manquantes à cause d'une  consommation trop sucrée, ce qui rendait difficile pour les ambassadeurs  étrangers de comprendre ce qu'elle disait. : r/todayilearne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124" y="2313627"/>
            <a:ext cx="2268000" cy="3318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8992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424" y="428789"/>
            <a:ext cx="5256000" cy="500400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1543" y="428789"/>
            <a:ext cx="5256000" cy="2150991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1543" y="3129038"/>
            <a:ext cx="5256000" cy="2188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717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494" y="355733"/>
            <a:ext cx="5076000" cy="496952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1013" y="186735"/>
            <a:ext cx="5256000" cy="3219737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1013" y="3901099"/>
            <a:ext cx="5256000" cy="1734801"/>
          </a:xfrm>
          <a:prstGeom prst="rect">
            <a:avLst/>
          </a:prstGeom>
        </p:spPr>
      </p:pic>
      <p:pic>
        <p:nvPicPr>
          <p:cNvPr id="3074" name="Picture 2" descr="Des milliers de cadavres, une aubaine: les &quot;Waterloo Teeth&quot; ou la  récupération macabre des dents des morts - RTL Info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375" b="96875" l="5779" r="9522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28455">
            <a:off x="4059265" y="3798142"/>
            <a:ext cx="3888000" cy="2188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6921" y="5745679"/>
            <a:ext cx="3219048" cy="352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046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018004" y="-3018005"/>
            <a:ext cx="6156000" cy="12192012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515" y="4455909"/>
            <a:ext cx="1298448" cy="144475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4112" y="1314177"/>
            <a:ext cx="704850" cy="619125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2862" y="1190352"/>
            <a:ext cx="742950" cy="74295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5865" y="1314177"/>
            <a:ext cx="647700" cy="62865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3076" y="1142727"/>
            <a:ext cx="762000" cy="8001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7616" y="1276076"/>
            <a:ext cx="781050" cy="695325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2287" y="1209402"/>
            <a:ext cx="590550" cy="733425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4041" y="1323701"/>
            <a:ext cx="866775" cy="647700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4437" y="1209402"/>
            <a:ext cx="590550" cy="733425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3698" y="1971399"/>
            <a:ext cx="3528000" cy="265843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928" y="2486711"/>
            <a:ext cx="3204000" cy="240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136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Galerie</Template>
  <TotalTime>284</TotalTime>
  <Words>4</Words>
  <Application>Microsoft Office PowerPoint</Application>
  <PresentationFormat>Grand écran</PresentationFormat>
  <Paragraphs>2</Paragraphs>
  <Slides>22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6" baseType="lpstr">
      <vt:lpstr>Arial</vt:lpstr>
      <vt:lpstr>Gill Sans MT</vt:lpstr>
      <vt:lpstr>Times New Roman</vt:lpstr>
      <vt:lpstr>Gallery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Admin</dc:creator>
  <cp:lastModifiedBy>Admin</cp:lastModifiedBy>
  <cp:revision>12</cp:revision>
  <dcterms:created xsi:type="dcterms:W3CDTF">2025-06-03T08:17:25Z</dcterms:created>
  <dcterms:modified xsi:type="dcterms:W3CDTF">2025-06-03T20:43:38Z</dcterms:modified>
</cp:coreProperties>
</file>