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7" r:id="rId12"/>
    <p:sldId id="266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18" autoAdjust="0"/>
    <p:restoredTop sz="94660"/>
  </p:normalViewPr>
  <p:slideViewPr>
    <p:cSldViewPr snapToGrid="0">
      <p:cViewPr varScale="1">
        <p:scale>
          <a:sx n="81" d="100"/>
          <a:sy n="81" d="100"/>
        </p:scale>
        <p:origin x="59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30/05/2025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aysage&#10;&#10;Le contenu généré par l’IA peut être incorrect.">
            <a:extLst>
              <a:ext uri="{FF2B5EF4-FFF2-40B4-BE49-F238E27FC236}">
                <a16:creationId xmlns:a16="http://schemas.microsoft.com/office/drawing/2014/main" id="{E46D60B1-1ACB-7C66-306B-1B42E50D47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711221-8DFF-44D7-A4E2-AB1B2DF65A5C}"/>
              </a:ext>
            </a:extLst>
          </p:cNvPr>
          <p:cNvSpPr txBox="1"/>
          <p:nvPr/>
        </p:nvSpPr>
        <p:spPr>
          <a:xfrm>
            <a:off x="3314838" y="279000"/>
            <a:ext cx="6818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village de Tourrettes-sur-Loup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DEFF021-0447-D3D2-8CC4-D52946386E6E}"/>
              </a:ext>
            </a:extLst>
          </p:cNvPr>
          <p:cNvSpPr txBox="1"/>
          <p:nvPr/>
        </p:nvSpPr>
        <p:spPr>
          <a:xfrm>
            <a:off x="4562341" y="740665"/>
            <a:ext cx="4323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Alpes – Maritimes 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  <p:sndAc>
          <p:stSnd loop="1">
            <p:snd r:embed="rId2" name="Dreamer - Ernesto Cortazar.wav"/>
          </p:stSnd>
        </p:sndAc>
      </p:transition>
    </mc:Choice>
    <mc:Fallback>
      <p:transition spd="slow" advClick="0" advTm="10000">
        <p:fade/>
        <p:sndAc>
          <p:stSnd loop="1">
            <p:snd r:embed="rId2" name="Dreamer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D2F07574-DFE5-2C67-37F3-A1E0089B64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79000"/>
            <a:ext cx="472352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062870-0DD3-3E8E-C3A0-1C92E07FFA84}"/>
              </a:ext>
            </a:extLst>
          </p:cNvPr>
          <p:cNvSpPr txBox="1"/>
          <p:nvPr/>
        </p:nvSpPr>
        <p:spPr>
          <a:xfrm>
            <a:off x="8248577" y="3714596"/>
            <a:ext cx="3317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gorges du Loup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67A6D79E-605B-619A-27EE-BE7D12910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618" y="279000"/>
            <a:ext cx="8408763" cy="63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9AD6C3-3B0F-51F9-08C6-EB4D9AAD5AC4}"/>
              </a:ext>
            </a:extLst>
          </p:cNvPr>
          <p:cNvSpPr txBox="1"/>
          <p:nvPr/>
        </p:nvSpPr>
        <p:spPr>
          <a:xfrm>
            <a:off x="2474102" y="5983976"/>
            <a:ext cx="11194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viaduc de Cassan, avec le village en arrière-plan.</a:t>
            </a: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464C20D0-5A1F-2CE9-D0C8-A319E777EC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022" y="279000"/>
            <a:ext cx="9409563" cy="63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295F50-3134-9A63-7970-61308AE07DF9}"/>
              </a:ext>
            </a:extLst>
          </p:cNvPr>
          <p:cNvSpPr txBox="1"/>
          <p:nvPr/>
        </p:nvSpPr>
        <p:spPr>
          <a:xfrm>
            <a:off x="3180608" y="6117335"/>
            <a:ext cx="682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Maisons-remparts de Tourrettes-sur-Loup.</a:t>
            </a: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ciel, pot de fleurs&#10;&#10;Le contenu généré par l’IA peut être incorrect.">
            <a:extLst>
              <a:ext uri="{FF2B5EF4-FFF2-40B4-BE49-F238E27FC236}">
                <a16:creationId xmlns:a16="http://schemas.microsoft.com/office/drawing/2014/main" id="{BE4F1E20-3F7F-E461-3E49-791289C67B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4714" y="279000"/>
            <a:ext cx="4182572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03F6E63-3F49-A0F1-2287-9939EF450C1E}"/>
              </a:ext>
            </a:extLst>
          </p:cNvPr>
          <p:cNvSpPr txBox="1"/>
          <p:nvPr/>
        </p:nvSpPr>
        <p:spPr>
          <a:xfrm>
            <a:off x="4298868" y="279000"/>
            <a:ext cx="3764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Hôtel de ville de Tourrettes-sur-Loup, ancien donjon des Villeneuve.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t floral, Fleuristerie&#10;&#10;Le contenu généré par l’IA peut être incorrect.">
            <a:extLst>
              <a:ext uri="{FF2B5EF4-FFF2-40B4-BE49-F238E27FC236}">
                <a16:creationId xmlns:a16="http://schemas.microsoft.com/office/drawing/2014/main" id="{AD6D1433-D970-D58F-960E-5874019A03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53" y="206017"/>
            <a:ext cx="6192000" cy="644596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A5B56E-D652-959D-2C29-30B3EA890DFC}"/>
              </a:ext>
            </a:extLst>
          </p:cNvPr>
          <p:cNvSpPr txBox="1"/>
          <p:nvPr/>
        </p:nvSpPr>
        <p:spPr>
          <a:xfrm>
            <a:off x="9065353" y="3752603"/>
            <a:ext cx="294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des chars du corso de la fête de la violette 2024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agasin, texte, étagère&#10;&#10;Le contenu généré par l’IA peut être incorrect.">
            <a:extLst>
              <a:ext uri="{FF2B5EF4-FFF2-40B4-BE49-F238E27FC236}">
                <a16:creationId xmlns:a16="http://schemas.microsoft.com/office/drawing/2014/main" id="{F6C99694-2BDE-93B7-5F8D-52AC66263C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000" y="415041"/>
            <a:ext cx="10048000" cy="56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C5FF7B-2A98-043C-AC89-EDC588CBCB62}"/>
              </a:ext>
            </a:extLst>
          </p:cNvPr>
          <p:cNvSpPr txBox="1"/>
          <p:nvPr/>
        </p:nvSpPr>
        <p:spPr>
          <a:xfrm>
            <a:off x="770709" y="6067041"/>
            <a:ext cx="11717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Confiserie Florian des Gorges du Loup Le Pont du Loup Tourrettes sur Loup.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C5491D73-E4A6-82C6-5BD5-3041E54EE1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258" y="279000"/>
            <a:ext cx="8400000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EDDF20-C4EE-A901-C84E-137C2897E7D4}"/>
              </a:ext>
            </a:extLst>
          </p:cNvPr>
          <p:cNvSpPr txBox="1"/>
          <p:nvPr/>
        </p:nvSpPr>
        <p:spPr>
          <a:xfrm>
            <a:off x="4084904" y="248682"/>
            <a:ext cx="6100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village médiéval.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ot de fleurs, plein air, bâtiment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3EB84355-E67D-31BD-0E10-36C1838278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0638" y="279000"/>
            <a:ext cx="7073651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3B83DB-3CAD-03FA-9BD9-442EF0059A02}"/>
              </a:ext>
            </a:extLst>
          </p:cNvPr>
          <p:cNvSpPr txBox="1"/>
          <p:nvPr/>
        </p:nvSpPr>
        <p:spPr>
          <a:xfrm>
            <a:off x="843148" y="3621836"/>
            <a:ext cx="20663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Passage couvert.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bâtiment&#10;&#10;Le contenu généré par l’IA peut être incorrect.">
            <a:extLst>
              <a:ext uri="{FF2B5EF4-FFF2-40B4-BE49-F238E27FC236}">
                <a16:creationId xmlns:a16="http://schemas.microsoft.com/office/drawing/2014/main" id="{9A81D14D-72BD-5FC6-617C-4BADE77EEC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062" y="279000"/>
            <a:ext cx="847057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C2D5A6-EDAA-3BE6-7836-23B94FEEE150}"/>
              </a:ext>
            </a:extLst>
          </p:cNvPr>
          <p:cNvSpPr txBox="1"/>
          <p:nvPr/>
        </p:nvSpPr>
        <p:spPr>
          <a:xfrm>
            <a:off x="3520389" y="279000"/>
            <a:ext cx="6701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porte de l'horloge, ou beffroi de Tourrettes-sur-Loup.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lice, plaque, Plaque commémorative&#10;&#10;Le contenu généré par l’IA peut être incorrect.">
            <a:extLst>
              <a:ext uri="{FF2B5EF4-FFF2-40B4-BE49-F238E27FC236}">
                <a16:creationId xmlns:a16="http://schemas.microsoft.com/office/drawing/2014/main" id="{00CB2663-1019-5DFF-717F-BC9CB2570E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hapelle, cathédrale, Paroisse&#10;&#10;Le contenu généré par l’IA peut être incorrect.">
            <a:extLst>
              <a:ext uri="{FF2B5EF4-FFF2-40B4-BE49-F238E27FC236}">
                <a16:creationId xmlns:a16="http://schemas.microsoft.com/office/drawing/2014/main" id="{2A1F751F-A8AC-B4A3-CCBF-DCA5D83156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435" y="279000"/>
            <a:ext cx="9739130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A86C9AF-784F-C904-5090-A03E42192687}"/>
              </a:ext>
            </a:extLst>
          </p:cNvPr>
          <p:cNvSpPr txBox="1"/>
          <p:nvPr/>
        </p:nvSpPr>
        <p:spPr>
          <a:xfrm>
            <a:off x="3644537" y="6117335"/>
            <a:ext cx="6296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nef de l'église Saint-Grégoire.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véhicule, Véhicule terrestre, ciel&#10;&#10;Le contenu généré par l’IA peut être incorrect.">
            <a:extLst>
              <a:ext uri="{FF2B5EF4-FFF2-40B4-BE49-F238E27FC236}">
                <a16:creationId xmlns:a16="http://schemas.microsoft.com/office/drawing/2014/main" id="{8212CB23-D2BE-8F4E-7293-B5F5B7282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884" y="522258"/>
            <a:ext cx="4590000" cy="3060000"/>
          </a:xfrm>
          <a:prstGeom prst="rect">
            <a:avLst/>
          </a:prstGeom>
        </p:spPr>
      </p:pic>
      <p:pic>
        <p:nvPicPr>
          <p:cNvPr id="9" name="Image 8" descr="Une image contenant intérieur, lieu de culte, Lieux sacrés, chapelle&#10;&#10;Le contenu généré par l’IA peut être incorrect.">
            <a:extLst>
              <a:ext uri="{FF2B5EF4-FFF2-40B4-BE49-F238E27FC236}">
                <a16:creationId xmlns:a16="http://schemas.microsoft.com/office/drawing/2014/main" id="{81714378-0029-4FC1-5C7D-35BE9A496E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3315" y="3298372"/>
            <a:ext cx="4479801" cy="2988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54908D5-535C-1E34-EA81-6D0E40BBCAF6}"/>
              </a:ext>
            </a:extLst>
          </p:cNvPr>
          <p:cNvSpPr txBox="1"/>
          <p:nvPr/>
        </p:nvSpPr>
        <p:spPr>
          <a:xfrm>
            <a:off x="487004" y="4189816"/>
            <a:ext cx="6750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Saint-Grégoire à Tourrettes-sur-Loup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ein air, bâtiment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15154EDD-1570-52C0-B31D-5D092A1CD8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86" y="2018829"/>
            <a:ext cx="2880000" cy="4317842"/>
          </a:xfrm>
          <a:prstGeom prst="rect">
            <a:avLst/>
          </a:prstGeom>
        </p:spPr>
      </p:pic>
      <p:pic>
        <p:nvPicPr>
          <p:cNvPr id="5" name="Image 4" descr="Une image contenant plein air, bâtiment, plante, fenêtre&#10;&#10;Le contenu généré par l’IA peut être incorrect.">
            <a:extLst>
              <a:ext uri="{FF2B5EF4-FFF2-40B4-BE49-F238E27FC236}">
                <a16:creationId xmlns:a16="http://schemas.microsoft.com/office/drawing/2014/main" id="{C42991C3-5B16-3216-AFBE-F3CCAB43D7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6316" y="546265"/>
            <a:ext cx="2905452" cy="435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B9ABDD-89D9-8425-1804-58962E1FD27C}"/>
              </a:ext>
            </a:extLst>
          </p:cNvPr>
          <p:cNvSpPr txBox="1"/>
          <p:nvPr/>
        </p:nvSpPr>
        <p:spPr>
          <a:xfrm>
            <a:off x="3851565" y="1080654"/>
            <a:ext cx="4488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L’entrée du village par la Tour de l’Horloge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ot de fleurs&#10;&#10;Le contenu généré par l’IA peut être incorrect.">
            <a:extLst>
              <a:ext uri="{FF2B5EF4-FFF2-40B4-BE49-F238E27FC236}">
                <a16:creationId xmlns:a16="http://schemas.microsoft.com/office/drawing/2014/main" id="{693DDC45-6E5D-6A0D-13D3-70214C4FD1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970" y="636104"/>
            <a:ext cx="4536000" cy="3024000"/>
          </a:xfrm>
          <a:prstGeom prst="rect">
            <a:avLst/>
          </a:prstGeom>
        </p:spPr>
      </p:pic>
      <p:pic>
        <p:nvPicPr>
          <p:cNvPr id="5" name="Image 4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95040F7B-0985-8126-25FA-C16A2B5FED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7030" y="3260035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64B55D36-712A-1EC4-299C-7B61DC605E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867" y="3429000"/>
            <a:ext cx="4356000" cy="2904000"/>
          </a:xfrm>
          <a:prstGeom prst="rect">
            <a:avLst/>
          </a:prstGeom>
        </p:spPr>
      </p:pic>
      <p:pic>
        <p:nvPicPr>
          <p:cNvPr id="5" name="Image 4" descr="Une image contenant plein air, bâtiment, ciel, pot de fleurs&#10;&#10;Le contenu généré par l’IA peut être incorrect.">
            <a:extLst>
              <a:ext uri="{FF2B5EF4-FFF2-40B4-BE49-F238E27FC236}">
                <a16:creationId xmlns:a16="http://schemas.microsoft.com/office/drawing/2014/main" id="{20810427-3DE6-B630-BFA3-02CEA3EF9E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5789" y="534390"/>
            <a:ext cx="4536000" cy="302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63BDC50-6D1B-D594-C987-793F94335A54}"/>
              </a:ext>
            </a:extLst>
          </p:cNvPr>
          <p:cNvSpPr txBox="1"/>
          <p:nvPr/>
        </p:nvSpPr>
        <p:spPr>
          <a:xfrm>
            <a:off x="339799" y="2861952"/>
            <a:ext cx="4940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Tourrettes-sur-Loup : Grande Rue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t de fleurs, ciel&#10;&#10;Le contenu généré par l’IA peut être incorrect.">
            <a:extLst>
              <a:ext uri="{FF2B5EF4-FFF2-40B4-BE49-F238E27FC236}">
                <a16:creationId xmlns:a16="http://schemas.microsoft.com/office/drawing/2014/main" id="{DA6C3123-E155-F52F-0E9F-7F5A88A828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66" y="596348"/>
            <a:ext cx="4428000" cy="2952000"/>
          </a:xfrm>
          <a:prstGeom prst="rect">
            <a:avLst/>
          </a:prstGeom>
        </p:spPr>
      </p:pic>
      <p:pic>
        <p:nvPicPr>
          <p:cNvPr id="5" name="Image 4" descr="Une image contenant fenêtr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219842FF-10F4-5B33-AA64-82B14E1BD7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3865" y="1162133"/>
            <a:ext cx="3024000" cy="453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ierre&#10;&#10;Le contenu généré par l’IA peut être incorrect.">
            <a:extLst>
              <a:ext uri="{FF2B5EF4-FFF2-40B4-BE49-F238E27FC236}">
                <a16:creationId xmlns:a16="http://schemas.microsoft.com/office/drawing/2014/main" id="{A59FF6A4-D965-3B5C-E55A-530997290D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954" y="1310406"/>
            <a:ext cx="2953476" cy="442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B7F1D6-E791-20BA-5DB9-F04212E65E40}"/>
              </a:ext>
            </a:extLst>
          </p:cNvPr>
          <p:cNvSpPr txBox="1"/>
          <p:nvPr/>
        </p:nvSpPr>
        <p:spPr>
          <a:xfrm>
            <a:off x="0" y="848741"/>
            <a:ext cx="5035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Tourrettes sur Loup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7AFD37EA-6A46-7E55-3F36-BA22D9569C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013" y="571509"/>
            <a:ext cx="4425878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A6BB7C1-9B93-0FA2-ECFC-D7802AF984AF}"/>
              </a:ext>
            </a:extLst>
          </p:cNvPr>
          <p:cNvSpPr txBox="1"/>
          <p:nvPr/>
        </p:nvSpPr>
        <p:spPr>
          <a:xfrm>
            <a:off x="8697469" y="4300445"/>
            <a:ext cx="3463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Aqueduc et moulin à huile  1et 2</a:t>
            </a:r>
          </a:p>
        </p:txBody>
      </p:sp>
      <p:pic>
        <p:nvPicPr>
          <p:cNvPr id="9" name="Image 8" descr="Une image contenant plein air, roue, plante, ciel&#10;&#10;Le contenu généré par l’IA peut être incorrect.">
            <a:extLst>
              <a:ext uri="{FF2B5EF4-FFF2-40B4-BE49-F238E27FC236}">
                <a16:creationId xmlns:a16="http://schemas.microsoft.com/office/drawing/2014/main" id="{7056F52D-8C36-80EE-74E6-C0CB78F29CA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1590" y="3655442"/>
            <a:ext cx="4425879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ntagne, arbre&#10;&#10;Le contenu généré par l’IA peut être incorrect.">
            <a:extLst>
              <a:ext uri="{FF2B5EF4-FFF2-40B4-BE49-F238E27FC236}">
                <a16:creationId xmlns:a16="http://schemas.microsoft.com/office/drawing/2014/main" id="{7E9A8FE5-A9A2-C6AC-A720-0218EA7F34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739" y="549000"/>
            <a:ext cx="4320000" cy="288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0FA6A9-8C63-0735-5A7D-25407BBD7396}"/>
              </a:ext>
            </a:extLst>
          </p:cNvPr>
          <p:cNvSpPr txBox="1"/>
          <p:nvPr/>
        </p:nvSpPr>
        <p:spPr>
          <a:xfrm>
            <a:off x="398988" y="3429000"/>
            <a:ext cx="557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Confiserie Florian des Gorges du Loup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plante, fenêtre, arbre&#10;&#10;Le contenu généré par l’IA peut être incorrect.">
            <a:extLst>
              <a:ext uri="{FF2B5EF4-FFF2-40B4-BE49-F238E27FC236}">
                <a16:creationId xmlns:a16="http://schemas.microsoft.com/office/drawing/2014/main" id="{CB62C00A-2E87-8136-D70D-54C7321B0D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3366" y="3310123"/>
            <a:ext cx="4659895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plein air, sol&#10;&#10;Le contenu généré par l’IA peut être incorrect.">
            <a:extLst>
              <a:ext uri="{FF2B5EF4-FFF2-40B4-BE49-F238E27FC236}">
                <a16:creationId xmlns:a16="http://schemas.microsoft.com/office/drawing/2014/main" id="{5EB57680-0C06-F8F7-48CC-A8ED66438E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550" y="3429000"/>
            <a:ext cx="4536000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7BB0D1-4262-98F4-029D-F88D08D902DD}"/>
              </a:ext>
            </a:extLst>
          </p:cNvPr>
          <p:cNvSpPr txBox="1"/>
          <p:nvPr/>
        </p:nvSpPr>
        <p:spPr>
          <a:xfrm>
            <a:off x="209919" y="1120676"/>
            <a:ext cx="47819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grande place, un lavoir magnifiquement restauré est mis en valeur par son emplacement en hauteur et par une cavité rocheuse en demi-lune qui la recouvre.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70610B43-AC31-1BB6-5614-6E3DE1CDA9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8450" y="441000"/>
            <a:ext cx="4482000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E3E54F8-F3FE-8815-1488-9E69B535155F}"/>
              </a:ext>
            </a:extLst>
          </p:cNvPr>
          <p:cNvSpPr txBox="1"/>
          <p:nvPr/>
        </p:nvSpPr>
        <p:spPr>
          <a:xfrm>
            <a:off x="7346867" y="3429000"/>
            <a:ext cx="4916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Beffroi surplombant la place s’impose naturellement.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3DAD9BBD-82B5-DB6A-B7AD-6C5AC6A19E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533" y="439387"/>
            <a:ext cx="2952000" cy="442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15B25F-9632-A195-2929-44E852722903}"/>
              </a:ext>
            </a:extLst>
          </p:cNvPr>
          <p:cNvSpPr txBox="1"/>
          <p:nvPr/>
        </p:nvSpPr>
        <p:spPr>
          <a:xfrm>
            <a:off x="1021278" y="4904509"/>
            <a:ext cx="4001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Beffroi</a:t>
            </a:r>
          </a:p>
        </p:txBody>
      </p:sp>
      <p:pic>
        <p:nvPicPr>
          <p:cNvPr id="6" name="Image 5" descr="Une image contenant pot de fleurs, plein air, plante d’intérieur, bâtiment&#10;&#10;Le contenu généré par l’IA peut être incorrect.">
            <a:extLst>
              <a:ext uri="{FF2B5EF4-FFF2-40B4-BE49-F238E27FC236}">
                <a16:creationId xmlns:a16="http://schemas.microsoft.com/office/drawing/2014/main" id="{44403715-B9F4-692E-04D6-273F096E79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3642" y="1879387"/>
            <a:ext cx="4484803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E37D152-899D-3430-658D-CEF99FDD6F0E}"/>
              </a:ext>
            </a:extLst>
          </p:cNvPr>
          <p:cNvSpPr txBox="1"/>
          <p:nvPr/>
        </p:nvSpPr>
        <p:spPr>
          <a:xfrm>
            <a:off x="6567055" y="309727"/>
            <a:ext cx="6018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L’exiguïté de ses passages anciens, ses voutes typiques, ses éléments ornementaux sont un vrai régal.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escaliers&#10;&#10;Le contenu généré par l’IA peut être incorrect.">
            <a:extLst>
              <a:ext uri="{FF2B5EF4-FFF2-40B4-BE49-F238E27FC236}">
                <a16:creationId xmlns:a16="http://schemas.microsoft.com/office/drawing/2014/main" id="{EA5EB4E1-FBE7-F267-6705-DE30685C1C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760" y="2002007"/>
            <a:ext cx="3024000" cy="44452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D41A03-00B1-BE86-8382-F359D0F75F95}"/>
              </a:ext>
            </a:extLst>
          </p:cNvPr>
          <p:cNvSpPr txBox="1"/>
          <p:nvPr/>
        </p:nvSpPr>
        <p:spPr>
          <a:xfrm>
            <a:off x="3986153" y="2377748"/>
            <a:ext cx="4601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De magnifiques porches d’antan garnis de fleurs, plantes décorent agréablement les façades ajoutant une touche architecturale.</a:t>
            </a:r>
          </a:p>
        </p:txBody>
      </p:sp>
      <p:pic>
        <p:nvPicPr>
          <p:cNvPr id="8" name="Image 7" descr="Une image contenant bâtiment, plein air, Porte de maison, pierre&#10;&#10;Le contenu généré par l’IA peut être incorrect.">
            <a:extLst>
              <a:ext uri="{FF2B5EF4-FFF2-40B4-BE49-F238E27FC236}">
                <a16:creationId xmlns:a16="http://schemas.microsoft.com/office/drawing/2014/main" id="{85D47370-9D19-2F93-6977-F8F004AA93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5240" y="442700"/>
            <a:ext cx="2916000" cy="437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FBB25053-7986-38ED-A90F-594DE7CAAF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876" y="3258671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plein air, bâtiment, pot de fleurs, plante&#10;&#10;Le contenu généré par l’IA peut être incorrect.">
            <a:extLst>
              <a:ext uri="{FF2B5EF4-FFF2-40B4-BE49-F238E27FC236}">
                <a16:creationId xmlns:a16="http://schemas.microsoft.com/office/drawing/2014/main" id="{566FFBB7-07BE-3414-0AB9-A8A2679FA9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124" y="609600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ot de fleurs&#10;&#10;Le contenu généré par l’IA peut être incorrect.">
            <a:extLst>
              <a:ext uri="{FF2B5EF4-FFF2-40B4-BE49-F238E27FC236}">
                <a16:creationId xmlns:a16="http://schemas.microsoft.com/office/drawing/2014/main" id="{626751BE-1970-6A6C-4ADB-6B610CA54D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223" y="463138"/>
            <a:ext cx="2916000" cy="4374000"/>
          </a:xfrm>
          <a:prstGeom prst="rect">
            <a:avLst/>
          </a:prstGeom>
        </p:spPr>
      </p:pic>
      <p:pic>
        <p:nvPicPr>
          <p:cNvPr id="5" name="Image 4" descr="Une image contenant plein air, plante, bâtiment, porte&#10;&#10;Le contenu généré par l’IA peut être incorrect.">
            <a:extLst>
              <a:ext uri="{FF2B5EF4-FFF2-40B4-BE49-F238E27FC236}">
                <a16:creationId xmlns:a16="http://schemas.microsoft.com/office/drawing/2014/main" id="{A260C044-063F-7921-A3B1-B98D637852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7777" y="3429000"/>
            <a:ext cx="4374000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sol, pavé&#10;&#10;Le contenu généré par l’IA peut être incorrect.">
            <a:extLst>
              <a:ext uri="{FF2B5EF4-FFF2-40B4-BE49-F238E27FC236}">
                <a16:creationId xmlns:a16="http://schemas.microsoft.com/office/drawing/2014/main" id="{393F7B31-4340-41D1-82AF-D7637BB199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662" y="1947553"/>
            <a:ext cx="3024000" cy="4536000"/>
          </a:xfrm>
          <a:prstGeom prst="rect">
            <a:avLst/>
          </a:prstGeom>
        </p:spPr>
      </p:pic>
      <p:pic>
        <p:nvPicPr>
          <p:cNvPr id="5" name="Image 4" descr="Une image contenant plein air, ciel, plante, sol&#10;&#10;Le contenu généré par l’IA peut être incorrect.">
            <a:extLst>
              <a:ext uri="{FF2B5EF4-FFF2-40B4-BE49-F238E27FC236}">
                <a16:creationId xmlns:a16="http://schemas.microsoft.com/office/drawing/2014/main" id="{46B2BB80-BE98-1F97-AA4B-E19FA687EE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6338" y="415637"/>
            <a:ext cx="2952000" cy="44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ballon, Accessoires et articles de fête&#10;&#10;Le contenu généré par l’IA peut être incorrect.">
            <a:extLst>
              <a:ext uri="{FF2B5EF4-FFF2-40B4-BE49-F238E27FC236}">
                <a16:creationId xmlns:a16="http://schemas.microsoft.com/office/drawing/2014/main" id="{259CB7E7-C861-5391-1F22-90F345368B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40" y="1215000"/>
            <a:ext cx="3321814" cy="442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612851-43EF-8B7D-CA28-58EA22551801}"/>
              </a:ext>
            </a:extLst>
          </p:cNvPr>
          <p:cNvSpPr txBox="1"/>
          <p:nvPr/>
        </p:nvSpPr>
        <p:spPr>
          <a:xfrm>
            <a:off x="4666374" y="1118685"/>
            <a:ext cx="71370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Tourrettes-sur-Loup (Tourretto-sus-Loup en provençal) est une commune française située dans le département des Alpes-Maritimes, en région Provence-Alpes-Côte d'Azur. Elle porta le nom de Tourrettes-lès-Vence du XVIe siècle jusqu'à 1894. Ses habitants sont appelés les Tourrettans.</a:t>
            </a:r>
          </a:p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La commune doit sa renommée à son village médiéval situé sur un éperon rocheux dominant la Méditerranée ainsi qu'à la violette, devenue sa principale culture en 1880[1].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ot de fleurs&#10;&#10;Le contenu généré par l’IA peut être incorrect.">
            <a:extLst>
              <a:ext uri="{FF2B5EF4-FFF2-40B4-BE49-F238E27FC236}">
                <a16:creationId xmlns:a16="http://schemas.microsoft.com/office/drawing/2014/main" id="{E6468D24-758D-332F-CA7C-5AEC133602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59" y="1541190"/>
            <a:ext cx="7704000" cy="377561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44B656-D808-A259-E049-2011F0465AC2}"/>
              </a:ext>
            </a:extLst>
          </p:cNvPr>
          <p:cNvSpPr txBox="1"/>
          <p:nvPr/>
        </p:nvSpPr>
        <p:spPr>
          <a:xfrm>
            <a:off x="151558" y="605503"/>
            <a:ext cx="10583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Le Village De </a:t>
            </a:r>
            <a:r>
              <a:rPr lang="fr-FR" sz="2400" b="1" dirty="0" err="1"/>
              <a:t>Tourettes</a:t>
            </a:r>
            <a:r>
              <a:rPr lang="fr-FR" sz="2400" b="1" dirty="0"/>
              <a:t> Sur Loup</a:t>
            </a:r>
          </a:p>
          <a:p>
            <a:r>
              <a:rPr lang="fr-FR" sz="2400" b="1" dirty="0"/>
              <a:t>    Alpes -   Maritimes – Sur La Suggestion De </a:t>
            </a:r>
            <a:r>
              <a:rPr lang="fr-FR" sz="2400" b="1" dirty="0" err="1"/>
              <a:t>JackDidier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962F8F7-A202-8B50-0399-C9775032321F}"/>
              </a:ext>
            </a:extLst>
          </p:cNvPr>
          <p:cNvSpPr txBox="1"/>
          <p:nvPr/>
        </p:nvSpPr>
        <p:spPr>
          <a:xfrm>
            <a:off x="8003969" y="3158836"/>
            <a:ext cx="4036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  <a:p>
            <a:r>
              <a:rPr lang="fr-FR" sz="2400" b="1" dirty="0"/>
              <a:t>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drape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296</Words>
  <Application>Microsoft Office PowerPoint</Application>
  <PresentationFormat>Grand écran</PresentationFormat>
  <Paragraphs>32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2025-03-13T09:27:59Z</dcterms:created>
  <dcterms:modified xsi:type="dcterms:W3CDTF">2025-05-30T05:18:20Z</dcterms:modified>
</cp:coreProperties>
</file>