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97" autoAdjust="0"/>
    <p:restoredTop sz="88256" autoAdjust="0"/>
  </p:normalViewPr>
  <p:slideViewPr>
    <p:cSldViewPr>
      <p:cViewPr varScale="1">
        <p:scale>
          <a:sx n="97" d="100"/>
          <a:sy n="97" d="100"/>
        </p:scale>
        <p:origin x="23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64BEBFEF-E25C-3DCD-9ACE-6C0D90BFE1E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fr-FR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F219123-A12E-73C0-2ADB-78F47E1E122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fr-FR"/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C515D031-5DDC-9E40-BD86-35AFC034CE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DEB9F24F-27DB-A597-E49D-1C870C2689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fr-FR"/>
              <a:t>Click to edit Master text styles</a:t>
            </a:r>
          </a:p>
          <a:p>
            <a:pPr lvl="1"/>
            <a:r>
              <a:rPr lang="ru-RU" altLang="fr-FR"/>
              <a:t>Second level</a:t>
            </a:r>
          </a:p>
          <a:p>
            <a:pPr lvl="2"/>
            <a:r>
              <a:rPr lang="ru-RU" altLang="fr-FR"/>
              <a:t>Third level</a:t>
            </a:r>
          </a:p>
          <a:p>
            <a:pPr lvl="3"/>
            <a:r>
              <a:rPr lang="ru-RU" altLang="fr-FR"/>
              <a:t>Fourth level</a:t>
            </a:r>
          </a:p>
          <a:p>
            <a:pPr lvl="4"/>
            <a:r>
              <a:rPr lang="ru-RU" altLang="fr-FR"/>
              <a:t>Fifth level</a:t>
            </a: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id="{5520CB4E-3831-CA0C-F607-70B6D9ADF7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fr-FR"/>
          </a:p>
        </p:txBody>
      </p:sp>
      <p:sp>
        <p:nvSpPr>
          <p:cNvPr id="69639" name="Rectangle 7">
            <a:extLst>
              <a:ext uri="{FF2B5EF4-FFF2-40B4-BE49-F238E27FC236}">
                <a16:creationId xmlns:a16="http://schemas.microsoft.com/office/drawing/2014/main" id="{941348EE-1DC3-839F-03B8-FA4043A79B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F2131D75-05F7-4D44-ABB0-1250E8FCDE22}" type="slidenum">
              <a:rPr lang="ru-RU" altLang="fr-FR"/>
              <a:pPr/>
              <a:t>‹N°›</a:t>
            </a:fld>
            <a:endParaRPr lang="ru-RU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ternaute.fr/dictionnaire/fr/definition/navigateur-web/" TargetMode="External"/><Relationship Id="rId3" Type="http://schemas.openxmlformats.org/officeDocument/2006/relationships/hyperlink" Target="https://www.linternaute.fr/dictionnaire/fr/definition/anglicisme/" TargetMode="External"/><Relationship Id="rId7" Type="http://schemas.openxmlformats.org/officeDocument/2006/relationships/hyperlink" Target="https://www.linternaute.fr/dictionnaire/fr/definition/afficher/" TargetMode="External"/><Relationship Id="rId12" Type="http://schemas.openxmlformats.org/officeDocument/2006/relationships/hyperlink" Target="https://www.linternaute.fr/dictionnaire/fr/definition/metadonne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internaute.fr/dictionnaire/fr/definition/numerique/" TargetMode="External"/><Relationship Id="rId11" Type="http://schemas.openxmlformats.org/officeDocument/2006/relationships/hyperlink" Target="https://www.linternaute.fr/dictionnaire/fr/definition/associe/" TargetMode="External"/><Relationship Id="rId5" Type="http://schemas.openxmlformats.org/officeDocument/2006/relationships/hyperlink" Target="https://www.linternaute.fr/dictionnaire/fr/definition/ressource/" TargetMode="External"/><Relationship Id="rId10" Type="http://schemas.openxmlformats.org/officeDocument/2006/relationships/hyperlink" Target="https://www.linternaute.fr/dictionnaire/fr/definition/etre/" TargetMode="External"/><Relationship Id="rId4" Type="http://schemas.openxmlformats.org/officeDocument/2006/relationships/hyperlink" Target="https://www.linternaute.fr/dictionnaire/fr/definition/designer/" TargetMode="External"/><Relationship Id="rId9" Type="http://schemas.openxmlformats.org/officeDocument/2006/relationships/hyperlink" Target="https://www.linternaute.fr/dictionnaire/fr/definition/jeu-video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31D75-05F7-4D44-ABB0-1250E8FCDE22}" type="slidenum">
              <a:rPr lang="ru-RU" altLang="fr-FR" smtClean="0"/>
              <a:pPr/>
              <a:t>1</a:t>
            </a:fld>
            <a:endParaRPr lang="ru-RU" altLang="fr-FR"/>
          </a:p>
        </p:txBody>
      </p:sp>
    </p:spTree>
    <p:extLst>
      <p:ext uri="{BB962C8B-B14F-4D97-AF65-F5344CB8AC3E}">
        <p14:creationId xmlns:p14="http://schemas.microsoft.com/office/powerpoint/2010/main" val="425290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Studio XP est une école formant aux métiers du jeu vidéo avec une approche pratique.</a:t>
            </a:r>
          </a:p>
          <a:p>
            <a:r>
              <a:rPr lang="fr-FR" i="0" dirty="0">
                <a:solidFill>
                  <a:srgbClr val="0A1227"/>
                </a:solidFill>
                <a:effectLst/>
                <a:latin typeface="Gilroy"/>
              </a:rPr>
              <a:t>Créé en 2016 par des anciens d’Ubisoft, Studio XP est spécialisé dans l’enseignement de la création de jeux vidéo pour les 8 à 20 ans.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31D75-05F7-4D44-ABB0-1250E8FCDE22}" type="slidenum">
              <a:rPr lang="ru-RU" altLang="fr-FR" smtClean="0"/>
              <a:pPr/>
              <a:t>3</a:t>
            </a:fld>
            <a:endParaRPr lang="ru-RU" altLang="fr-FR"/>
          </a:p>
        </p:txBody>
      </p:sp>
    </p:spTree>
    <p:extLst>
      <p:ext uri="{BB962C8B-B14F-4D97-AF65-F5344CB8AC3E}">
        <p14:creationId xmlns:p14="http://schemas.microsoft.com/office/powerpoint/2010/main" val="280358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3"/>
              </a:rPr>
            </a:b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3"/>
              </a:rPr>
              <a:t>ASSET :Anglicisme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qui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4"/>
              </a:rPr>
              <a:t>désigne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une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5"/>
              </a:rPr>
              <a:t>ressource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6"/>
              </a:rPr>
              <a:t>numérique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7"/>
              </a:rPr>
              <a:t>affichée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dans un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8"/>
              </a:rPr>
              <a:t>navigateur web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ou un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9"/>
              </a:rPr>
              <a:t>jeu vidéo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, pouvant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10"/>
              </a:rPr>
              <a:t>être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11"/>
              </a:rPr>
              <a:t>associée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à des </a:t>
            </a:r>
            <a:r>
              <a:rPr lang="fr-FR" b="0" i="0" u="sng" dirty="0">
                <a:solidFill>
                  <a:srgbClr val="303030"/>
                </a:solidFill>
                <a:effectLst/>
                <a:latin typeface="Montserrat" panose="00000500000000000000" pitchFamily="2" charset="0"/>
                <a:hlinkClick r:id="rId12"/>
              </a:rPr>
              <a:t>métadonnées</a:t>
            </a:r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.</a:t>
            </a:r>
          </a:p>
          <a:p>
            <a:r>
              <a:rPr lang="fr-FR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Par exemple les élément graphiques la balle, les </a:t>
            </a:r>
            <a:r>
              <a:rPr lang="fr-FR" b="0" i="0" dirty="0" err="1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barres,etc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31D75-05F7-4D44-ABB0-1250E8FCDE22}" type="slidenum">
              <a:rPr lang="ru-RU" altLang="fr-FR" smtClean="0"/>
              <a:pPr/>
              <a:t>6</a:t>
            </a:fld>
            <a:endParaRPr lang="ru-RU" altLang="fr-FR"/>
          </a:p>
        </p:txBody>
      </p:sp>
    </p:spTree>
    <p:extLst>
      <p:ext uri="{BB962C8B-B14F-4D97-AF65-F5344CB8AC3E}">
        <p14:creationId xmlns:p14="http://schemas.microsoft.com/office/powerpoint/2010/main" val="139983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31D75-05F7-4D44-ABB0-1250E8FCDE22}" type="slidenum">
              <a:rPr lang="ru-RU" altLang="fr-FR" smtClean="0"/>
              <a:pPr/>
              <a:t>8</a:t>
            </a:fld>
            <a:endParaRPr lang="ru-RU" altLang="fr-FR"/>
          </a:p>
        </p:txBody>
      </p:sp>
    </p:spTree>
    <p:extLst>
      <p:ext uri="{BB962C8B-B14F-4D97-AF65-F5344CB8AC3E}">
        <p14:creationId xmlns:p14="http://schemas.microsoft.com/office/powerpoint/2010/main" val="3472824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Permis de structurer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31D75-05F7-4D44-ABB0-1250E8FCDE22}" type="slidenum">
              <a:rPr lang="ru-RU" altLang="fr-FR" smtClean="0"/>
              <a:pPr/>
              <a:t>9</a:t>
            </a:fld>
            <a:endParaRPr lang="ru-RU" altLang="fr-FR"/>
          </a:p>
        </p:txBody>
      </p:sp>
    </p:spTree>
    <p:extLst>
      <p:ext uri="{BB962C8B-B14F-4D97-AF65-F5344CB8AC3E}">
        <p14:creationId xmlns:p14="http://schemas.microsoft.com/office/powerpoint/2010/main" val="3600038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Permis de structurer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31D75-05F7-4D44-ABB0-1250E8FCDE22}" type="slidenum">
              <a:rPr lang="ru-RU" altLang="fr-FR" smtClean="0"/>
              <a:pPr/>
              <a:t>10</a:t>
            </a:fld>
            <a:endParaRPr lang="ru-RU" altLang="fr-FR"/>
          </a:p>
        </p:txBody>
      </p:sp>
    </p:spTree>
    <p:extLst>
      <p:ext uri="{BB962C8B-B14F-4D97-AF65-F5344CB8AC3E}">
        <p14:creationId xmlns:p14="http://schemas.microsoft.com/office/powerpoint/2010/main" val="335173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3B81599-D9FE-C0B5-0768-BD15C7E0BF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4292600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altLang="fr-FR" noProof="0"/>
              <a:t>Modifiez le style du titre</a:t>
            </a:r>
            <a:endParaRPr lang="ru-RU" altLang="fr-FR" noProof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9FFEC2B-3905-26DC-F881-8F85F34461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825" y="5180013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altLang="fr-FR" noProof="0"/>
              <a:t>Modifiez le style des sous-titres du masque</a:t>
            </a:r>
            <a:endParaRPr lang="ru-RU" altLang="fr-F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E90B9-7CB8-B6F6-1BE7-BA1ACD36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2E904B-3632-78A3-6149-6035E2039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7115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FD6E655-5529-5A99-E378-199990BD94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32600" y="549275"/>
            <a:ext cx="1700213" cy="51816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6B38D5-A96E-BF2F-0C4F-3231606ED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27200" y="549275"/>
            <a:ext cx="4953000" cy="51816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4223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B9E407-61CB-36CD-4225-C374ED23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CEC644-9EF7-E6DD-D415-4B0E1E043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862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77CA1D-F68C-6B65-9193-CA8CE6EE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36EF48-A817-FE7F-452C-240FC6339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986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3243A-F222-974D-B7EE-7B1512E1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5FA414-2EFE-DB33-F9A9-E9C75BA89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7200" y="1268413"/>
            <a:ext cx="3289300" cy="4462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19D516-DFF2-1A42-5A1C-8A6339F7B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8900" y="1268413"/>
            <a:ext cx="3290888" cy="44624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0681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694D1-C3FC-A9D5-1AEE-0C911723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7E22DE-8333-6660-B550-82B968FB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7E5173-98A6-8DA3-E283-2376460BF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DFDF47-F248-98B3-D9A5-7AB8A86F0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5700D2-6820-EFF1-ED70-A5B4D4825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689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08FC6-775B-C508-04B3-E31F8DBB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6195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05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51930-C1A7-0CF2-7030-B56004B9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0C1AC5-01FD-0FAC-54FC-76528AAB6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E2D178-26E7-B1F0-9AAA-2B0824C4E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889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16B9A-81B0-3708-CFB9-54671E3C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C70A98-B8D2-A79B-08C9-8869A414A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D0113A-37A8-BB8E-4D53-80E1C8BB8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5620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2AE0532-75EC-67F9-DB72-E70E70E36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549275"/>
            <a:ext cx="6624638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ru-RU" altLang="fr-FR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8F44F0-B896-0AD3-439F-48006685C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27200" y="1268413"/>
            <a:ext cx="6732588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ru-RU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>
            <a:extLst>
              <a:ext uri="{FF2B5EF4-FFF2-40B4-BE49-F238E27FC236}">
                <a16:creationId xmlns:a16="http://schemas.microsoft.com/office/drawing/2014/main" id="{6F17E118-8B0B-983F-4C31-002D9570D6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4" y="4077072"/>
            <a:ext cx="3419872" cy="1008112"/>
          </a:xfrm>
        </p:spPr>
        <p:txBody>
          <a:bodyPr/>
          <a:lstStyle/>
          <a:p>
            <a:pPr algn="ctr"/>
            <a:r>
              <a:rPr lang="fr-FR" dirty="0"/>
              <a:t>Création d’un jeux vidéo </a:t>
            </a:r>
            <a:br>
              <a:rPr lang="fr-FR" dirty="0"/>
            </a:br>
            <a:endParaRPr lang="en-US" altLang="fr-FR" dirty="0">
              <a:latin typeface="Tahoma" panose="020B0604030504040204" pitchFamily="34" charset="0"/>
            </a:endParaRPr>
          </a:p>
        </p:txBody>
      </p:sp>
      <p:sp>
        <p:nvSpPr>
          <p:cNvPr id="34829" name="Rectangle 13">
            <a:extLst>
              <a:ext uri="{FF2B5EF4-FFF2-40B4-BE49-F238E27FC236}">
                <a16:creationId xmlns:a16="http://schemas.microsoft.com/office/drawing/2014/main" id="{4A9D3584-A974-2E0F-4F94-CBD6B142B3E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640" y="5157192"/>
            <a:ext cx="2590800" cy="647700"/>
          </a:xfrm>
        </p:spPr>
        <p:txBody>
          <a:bodyPr/>
          <a:lstStyle/>
          <a:p>
            <a:r>
              <a:rPr lang="fr-FR" altLang="fr-FR" dirty="0"/>
              <a:t>Nathan Viard 3</a:t>
            </a:r>
            <a:r>
              <a:rPr lang="fr-FR" altLang="fr-FR" baseline="30000" dirty="0"/>
              <a:t>e3</a:t>
            </a:r>
            <a:endParaRPr lang="uk-UA" alt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6912297" cy="649287"/>
          </a:xfrm>
        </p:spPr>
        <p:txBody>
          <a:bodyPr/>
          <a:lstStyle/>
          <a:p>
            <a:r>
              <a:rPr lang="en-US" altLang="fr-FR" sz="4000" dirty="0">
                <a:latin typeface="Tahoma" panose="020B0604030504040204" pitchFamily="34" charset="0"/>
              </a:rPr>
              <a:t>Conclusion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1640" y="2204864"/>
            <a:ext cx="7237288" cy="3921125"/>
          </a:xfrm>
        </p:spPr>
        <p:txBody>
          <a:bodyPr/>
          <a:lstStyle/>
          <a:p>
            <a:pPr marL="0" indent="0" algn="ctr">
              <a:buNone/>
            </a:pPr>
            <a:r>
              <a:rPr lang="fr-FR" sz="3600" dirty="0"/>
              <a:t>Des questions??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dirty="0"/>
              <a:t>Voulez-vous tester le jeu vidéo?</a:t>
            </a:r>
          </a:p>
        </p:txBody>
      </p:sp>
    </p:spTree>
    <p:extLst>
      <p:ext uri="{BB962C8B-B14F-4D97-AF65-F5344CB8AC3E}">
        <p14:creationId xmlns:p14="http://schemas.microsoft.com/office/powerpoint/2010/main" val="107337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5616575" cy="649287"/>
          </a:xfrm>
        </p:spPr>
        <p:txBody>
          <a:bodyPr/>
          <a:lstStyle/>
          <a:p>
            <a:r>
              <a:rPr lang="en-US" altLang="fr-FR" sz="4000" dirty="0" err="1">
                <a:latin typeface="Tahoma" panose="020B0604030504040204" pitchFamily="34" charset="0"/>
              </a:rPr>
              <a:t>Sommaire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23728" y="1628800"/>
            <a:ext cx="5859463" cy="3921125"/>
          </a:xfrm>
        </p:spPr>
        <p:txBody>
          <a:bodyPr/>
          <a:lstStyle/>
          <a:p>
            <a:r>
              <a:rPr lang="fr-FR" dirty="0"/>
              <a:t>Introduction</a:t>
            </a:r>
          </a:p>
          <a:p>
            <a:r>
              <a:rPr lang="fr-FR" dirty="0"/>
              <a:t>Présentation projet </a:t>
            </a:r>
          </a:p>
          <a:p>
            <a:r>
              <a:rPr lang="fr-FR" dirty="0"/>
              <a:t>Développement et codage 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ClrTx/>
              <a:buSzPts val="24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Langage « 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</a:rPr>
              <a:t>Construct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 »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ClrTx/>
              <a:buSzPts val="24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Importation des assets 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ClrTx/>
              <a:buSzPts val="24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Programmation</a:t>
            </a:r>
          </a:p>
          <a:p>
            <a:r>
              <a:rPr lang="fr-FR" dirty="0"/>
              <a:t>Test et débogage </a:t>
            </a:r>
          </a:p>
          <a:p>
            <a:r>
              <a:rPr lang="fr-FR" dirty="0"/>
              <a:t>Conclusion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5616575" cy="649287"/>
          </a:xfrm>
        </p:spPr>
        <p:txBody>
          <a:bodyPr/>
          <a:lstStyle/>
          <a:p>
            <a:r>
              <a:rPr lang="en-US" altLang="fr-FR" sz="4000">
                <a:latin typeface="Tahoma" panose="020B0604030504040204" pitchFamily="34" charset="0"/>
              </a:rPr>
              <a:t>Introduction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27200" y="1268413"/>
            <a:ext cx="7021264" cy="4680867"/>
          </a:xfrm>
        </p:spPr>
        <p:txBody>
          <a:bodyPr/>
          <a:lstStyle/>
          <a:p>
            <a:r>
              <a:rPr lang="fr-FR" sz="2000" dirty="0"/>
              <a:t>Choix du projet de création/codage jeux </a:t>
            </a:r>
            <a:r>
              <a:rPr lang="fr-FR" sz="2000" dirty="0" err="1"/>
              <a:t>video</a:t>
            </a:r>
            <a:r>
              <a:rPr lang="fr-FR" sz="2000" dirty="0"/>
              <a:t> en lien avec mon projet professionnel (Bac pro CIEL)</a:t>
            </a:r>
          </a:p>
          <a:p>
            <a:endParaRPr lang="fr-FR" sz="2000" dirty="0"/>
          </a:p>
          <a:p>
            <a:r>
              <a:rPr lang="fr-FR" sz="2000" dirty="0"/>
              <a:t>Réalisation d’un stage d’une semaine « Programmeur » en classe virtuelle (8 personnes) chez Studio XP (10h de cours + temps libre sur la création du projet)</a:t>
            </a: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4140756-2C2F-DCAC-B340-07ECD053E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19" y="3429000"/>
            <a:ext cx="4874825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2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6768281" cy="649287"/>
          </a:xfrm>
        </p:spPr>
        <p:txBody>
          <a:bodyPr/>
          <a:lstStyle/>
          <a:p>
            <a:r>
              <a:rPr lang="en-US" altLang="fr-FR" sz="4000">
                <a:latin typeface="Tahoma" panose="020B0604030504040204" pitchFamily="34" charset="0"/>
              </a:rPr>
              <a:t>Presentation du Projet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27200" y="1268413"/>
            <a:ext cx="6589216" cy="4824883"/>
          </a:xfrm>
        </p:spPr>
        <p:txBody>
          <a:bodyPr/>
          <a:lstStyle/>
          <a:p>
            <a:r>
              <a:rPr lang="fr-FR" sz="2000" dirty="0"/>
              <a:t>Présentation projet 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Le projet consiste en la création d’un jeu vidéo de type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Pachinko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 (croisement entre Flipper et machine à sous) très populaire au japon qui s’est étendu au monde des jeux vidéos dans les années 90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90C7B1-AF44-5F79-AE38-882A17986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64904"/>
            <a:ext cx="3866606" cy="29076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A16A41-3205-EC81-D716-FB3FA6473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24" y="2651719"/>
            <a:ext cx="2514951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8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6912297" cy="649287"/>
          </a:xfrm>
        </p:spPr>
        <p:txBody>
          <a:bodyPr/>
          <a:lstStyle/>
          <a:p>
            <a:r>
              <a:rPr lang="en-US" altLang="fr-FR" sz="4000" dirty="0" err="1">
                <a:latin typeface="Tahoma" panose="020B0604030504040204" pitchFamily="34" charset="0"/>
              </a:rPr>
              <a:t>Développement</a:t>
            </a:r>
            <a:r>
              <a:rPr lang="en-US" altLang="fr-FR" sz="4000" dirty="0">
                <a:latin typeface="Tahoma" panose="020B0604030504040204" pitchFamily="34" charset="0"/>
              </a:rPr>
              <a:t> et </a:t>
            </a:r>
            <a:r>
              <a:rPr lang="en-US" altLang="fr-FR" sz="4000" dirty="0" err="1">
                <a:latin typeface="Tahoma" panose="020B0604030504040204" pitchFamily="34" charset="0"/>
              </a:rPr>
              <a:t>codage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6009" y="1628800"/>
            <a:ext cx="3650047" cy="5184576"/>
          </a:xfrm>
        </p:spPr>
        <p:txBody>
          <a:bodyPr/>
          <a:lstStyle/>
          <a:p>
            <a:r>
              <a:rPr lang="fr-FR" sz="2000" dirty="0"/>
              <a:t>Langage « </a:t>
            </a:r>
            <a:r>
              <a:rPr lang="fr-FR" sz="2000" dirty="0" err="1"/>
              <a:t>Construct</a:t>
            </a:r>
            <a:r>
              <a:rPr lang="fr-FR" sz="2000" dirty="0"/>
              <a:t> »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685800" indent="-228600" algn="just">
              <a:lnSpc>
                <a:spcPct val="90000"/>
              </a:lnSpc>
              <a:spcBef>
                <a:spcPts val="500"/>
              </a:spcBef>
              <a:buClrTx/>
              <a:buSzPts val="24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Construct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 est un moteur de jeu no-code principalement utilisé pour créer des jeux 2D basés sur HTML5. Il permet de développer rapidement des jeux grâce à un système d’événements visuels sans nécessiter de programmation avancée.</a:t>
            </a:r>
          </a:p>
          <a:p>
            <a:pPr marL="457200" indent="0">
              <a:lnSpc>
                <a:spcPct val="90000"/>
              </a:lnSpc>
              <a:spcBef>
                <a:spcPts val="500"/>
              </a:spcBef>
              <a:buClrTx/>
              <a:buSzPts val="2400"/>
              <a:buNone/>
            </a:pPr>
            <a:endParaRPr lang="fr-FR" sz="1600" dirty="0"/>
          </a:p>
        </p:txBody>
      </p:sp>
      <p:pic>
        <p:nvPicPr>
          <p:cNvPr id="3" name="Image 2" descr="Une image contenant Police, Graphiqu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2D39F02D-1AF1-601F-3119-55D5D0364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50" y="2276872"/>
            <a:ext cx="2152950" cy="523948"/>
          </a:xfrm>
          <a:prstGeom prst="rect">
            <a:avLst/>
          </a:prstGeom>
        </p:spPr>
      </p:pic>
      <p:pic>
        <p:nvPicPr>
          <p:cNvPr id="5" name="Image 4" descr="Une image contenant texte, Prospectus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id="{BFC4DFF1-F35B-961A-6E26-D453AB82C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3863116" cy="40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91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6912297" cy="649287"/>
          </a:xfrm>
        </p:spPr>
        <p:txBody>
          <a:bodyPr/>
          <a:lstStyle/>
          <a:p>
            <a:r>
              <a:rPr lang="en-US" altLang="fr-FR" sz="4000" dirty="0" err="1">
                <a:latin typeface="Tahoma" panose="020B0604030504040204" pitchFamily="34" charset="0"/>
              </a:rPr>
              <a:t>Développement</a:t>
            </a:r>
            <a:r>
              <a:rPr lang="en-US" altLang="fr-FR" sz="4000" dirty="0">
                <a:latin typeface="Tahoma" panose="020B0604030504040204" pitchFamily="34" charset="0"/>
              </a:rPr>
              <a:t> et </a:t>
            </a:r>
            <a:r>
              <a:rPr lang="en-US" altLang="fr-FR" sz="4000" dirty="0" err="1">
                <a:latin typeface="Tahoma" panose="020B0604030504040204" pitchFamily="34" charset="0"/>
              </a:rPr>
              <a:t>codage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27200" y="1268413"/>
            <a:ext cx="5859463" cy="3921125"/>
          </a:xfrm>
        </p:spPr>
        <p:txBody>
          <a:bodyPr/>
          <a:lstStyle/>
          <a:p>
            <a:r>
              <a:rPr lang="fr-FR" sz="2000" dirty="0"/>
              <a:t>Importation des Assets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L'importation d'assets dans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Construct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 se fait facilement par glisser-déposer directement dans l'éditeur</a:t>
            </a:r>
            <a:r>
              <a:rPr lang="fr-FR" sz="1600" dirty="0"/>
              <a:t>.</a:t>
            </a:r>
            <a:endParaRPr lang="fr-FR" sz="16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2DDD85-AEDB-A015-9E87-6BFB77E3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2" y="2293281"/>
            <a:ext cx="7690426" cy="3798982"/>
          </a:xfrm>
          <a:prstGeom prst="rect">
            <a:avLst/>
          </a:prstGeom>
        </p:spPr>
      </p:pic>
      <p:pic>
        <p:nvPicPr>
          <p:cNvPr id="4" name="Image 3" descr="Une image contenant cercle, jaune&#10;&#10;Description générée automatiquement">
            <a:extLst>
              <a:ext uri="{FF2B5EF4-FFF2-40B4-BE49-F238E27FC236}">
                <a16:creationId xmlns:a16="http://schemas.microsoft.com/office/drawing/2014/main" id="{3E9F5EBB-3686-341B-98BE-D1057F72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53136"/>
            <a:ext cx="288032" cy="288032"/>
          </a:xfrm>
          <a:prstGeom prst="rect">
            <a:avLst/>
          </a:prstGeom>
        </p:spPr>
      </p:pic>
      <p:pic>
        <p:nvPicPr>
          <p:cNvPr id="6" name="Image 5" descr="Une image contenant cercle&#10;&#10;Description générée automatiquement">
            <a:extLst>
              <a:ext uri="{FF2B5EF4-FFF2-40B4-BE49-F238E27FC236}">
                <a16:creationId xmlns:a16="http://schemas.microsoft.com/office/drawing/2014/main" id="{21D9FC25-9CE8-6565-2E9C-08BDF7532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75" y="4017593"/>
            <a:ext cx="350357" cy="3503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B0D862-61D7-EE2C-F0CD-9143A1426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924">
            <a:off x="5643677" y="4921039"/>
            <a:ext cx="329243" cy="164622"/>
          </a:xfrm>
          <a:prstGeom prst="rect">
            <a:avLst/>
          </a:prstGeom>
        </p:spPr>
      </p:pic>
      <p:pic>
        <p:nvPicPr>
          <p:cNvPr id="10" name="Image 9" descr="Une image contenant Rectangle, blanc, capture d’écran, noir&#10;&#10;Description générée automatiquement">
            <a:extLst>
              <a:ext uri="{FF2B5EF4-FFF2-40B4-BE49-F238E27FC236}">
                <a16:creationId xmlns:a16="http://schemas.microsoft.com/office/drawing/2014/main" id="{023AC1D4-F9DA-C315-6BB5-FC708F9DB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841">
            <a:off x="5378241" y="2473052"/>
            <a:ext cx="508311" cy="10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6912297" cy="649287"/>
          </a:xfrm>
        </p:spPr>
        <p:txBody>
          <a:bodyPr/>
          <a:lstStyle/>
          <a:p>
            <a:r>
              <a:rPr lang="en-US" altLang="fr-FR" sz="4000">
                <a:latin typeface="Tahoma" panose="020B0604030504040204" pitchFamily="34" charset="0"/>
              </a:rPr>
              <a:t>Développement et codage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27200" y="1268413"/>
            <a:ext cx="6661224" cy="3921125"/>
          </a:xfrm>
        </p:spPr>
        <p:txBody>
          <a:bodyPr/>
          <a:lstStyle/>
          <a:p>
            <a:r>
              <a:rPr lang="fr-FR" sz="2000"/>
              <a:t>Programmation</a:t>
            </a:r>
          </a:p>
          <a:p>
            <a:pPr marL="685800" indent="-228600">
              <a:lnSpc>
                <a:spcPct val="90000"/>
              </a:lnSpc>
              <a:spcBef>
                <a:spcPts val="500"/>
              </a:spcBef>
              <a:buClrTx/>
              <a:buSzPts val="2400"/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00000"/>
                </a:solidFill>
                <a:latin typeface="Calibri" panose="020F0502020204030204" pitchFamily="34" charset="0"/>
              </a:rPr>
              <a:t>Les actions liées aux évènements ( touche enfoncée , collision entre deux éléments, etc) sont programmées</a:t>
            </a:r>
            <a:endParaRPr lang="fr-FR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Espace réservé du contenu 8">
            <a:extLst>
              <a:ext uri="{FF2B5EF4-FFF2-40B4-BE49-F238E27FC236}">
                <a16:creationId xmlns:a16="http://schemas.microsoft.com/office/drawing/2014/main" id="{3A717923-66AE-FF74-DAA9-74F40CBF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9169" y="2204864"/>
            <a:ext cx="6590307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01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6912297" cy="649287"/>
          </a:xfrm>
        </p:spPr>
        <p:txBody>
          <a:bodyPr/>
          <a:lstStyle/>
          <a:p>
            <a:r>
              <a:rPr lang="en-US" altLang="fr-FR" sz="4000" dirty="0">
                <a:latin typeface="Tahoma" panose="020B0604030504040204" pitchFamily="34" charset="0"/>
              </a:rPr>
              <a:t>Test et </a:t>
            </a:r>
            <a:r>
              <a:rPr lang="en-US" altLang="fr-FR" sz="4000" dirty="0" err="1">
                <a:latin typeface="Tahoma" panose="020B0604030504040204" pitchFamily="34" charset="0"/>
              </a:rPr>
              <a:t>débogage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27200" y="1268413"/>
            <a:ext cx="7093272" cy="1224483"/>
          </a:xfrm>
        </p:spPr>
        <p:txBody>
          <a:bodyPr/>
          <a:lstStyle/>
          <a:p>
            <a:r>
              <a:rPr lang="fr-FR" sz="2000" dirty="0"/>
              <a:t>Les premiers tests ont révélé les premiers « Bugs »</a:t>
            </a:r>
          </a:p>
          <a:p>
            <a:pPr lvl="1"/>
            <a:r>
              <a:rPr lang="fr-FR" sz="1000" dirty="0"/>
              <a:t>Les briques ne ce cassaient pas au contact de la balle</a:t>
            </a:r>
          </a:p>
          <a:p>
            <a:pPr lvl="1"/>
            <a:r>
              <a:rPr lang="fr-FR" sz="1000" dirty="0"/>
              <a:t>Les boutons du menu ne fonctionnaient pas </a:t>
            </a:r>
          </a:p>
          <a:p>
            <a:pPr lvl="1"/>
            <a:r>
              <a:rPr lang="fr-FR" sz="1000" dirty="0"/>
              <a:t>Les vies ne fonctionnaient pas </a:t>
            </a:r>
          </a:p>
          <a:p>
            <a:pPr lvl="1"/>
            <a:r>
              <a:rPr lang="fr-FR" sz="1000" dirty="0"/>
              <a:t>La pièce était inutile </a:t>
            </a: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2" name="Pachinko 2025-04-20 18-47-43">
            <a:hlinkClick r:id="" action="ppaction://media"/>
            <a:extLst>
              <a:ext uri="{FF2B5EF4-FFF2-40B4-BE49-F238E27FC236}">
                <a16:creationId xmlns:a16="http://schemas.microsoft.com/office/drawing/2014/main" id="{ADE43AFF-6AC3-D0E6-968B-79D926714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2512810"/>
            <a:ext cx="6203032" cy="37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03C52A-148B-3BB5-8E15-1CBD51B50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6912297" cy="649287"/>
          </a:xfrm>
        </p:spPr>
        <p:txBody>
          <a:bodyPr/>
          <a:lstStyle/>
          <a:p>
            <a:r>
              <a:rPr lang="en-US" altLang="fr-FR" sz="4000" dirty="0">
                <a:latin typeface="Tahoma" panose="020B0604030504040204" pitchFamily="34" charset="0"/>
              </a:rPr>
              <a:t>Conclusion</a:t>
            </a:r>
            <a:endParaRPr lang="uk-UA" altLang="fr-FR" sz="4000" dirty="0">
              <a:latin typeface="Tahoma" panose="020B0604030504040204" pitchFamily="34" charset="0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BB884FA-8BFC-6881-2E53-F74B0530B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1640" y="2204864"/>
            <a:ext cx="7237288" cy="3921125"/>
          </a:xfrm>
        </p:spPr>
        <p:txBody>
          <a:bodyPr/>
          <a:lstStyle/>
          <a:p>
            <a:r>
              <a:rPr lang="fr-FR" sz="2000" dirty="0"/>
              <a:t>Première expérience très enrichissante de codage avec des professionnels du monde du jeux vidéo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Poursuite dans le domaine de l’informatique avec un autre stage sur l’Intelligence artificielle (à Amiens du 14 au 18 avril)</a:t>
            </a:r>
            <a:endParaRPr lang="fr-FR" sz="1000" dirty="0"/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5602983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d26f538-337a-4593-a7e6-123667b1a538}" enabled="1" method="Standard" siteId="{e242425b-70fc-44dc-9ddf-c21e304e6c8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13626</TotalTime>
  <Words>387</Words>
  <Application>Microsoft Office PowerPoint</Application>
  <PresentationFormat>Affichage à l'écran (4:3)</PresentationFormat>
  <Paragraphs>58</Paragraphs>
  <Slides>10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Gilroy</vt:lpstr>
      <vt:lpstr>Montserrat</vt:lpstr>
      <vt:lpstr>Tahoma</vt:lpstr>
      <vt:lpstr>template</vt:lpstr>
      <vt:lpstr>Création d’un jeux vidéo  </vt:lpstr>
      <vt:lpstr>Sommaire</vt:lpstr>
      <vt:lpstr>Introduction</vt:lpstr>
      <vt:lpstr>Presentation du Projet</vt:lpstr>
      <vt:lpstr>Développement et codage</vt:lpstr>
      <vt:lpstr>Développement et codage</vt:lpstr>
      <vt:lpstr>Développement et codage</vt:lpstr>
      <vt:lpstr>Test et débogage</vt:lpstr>
      <vt:lpstr>Conclusion</vt:lpstr>
      <vt:lpstr>Conclusion</vt:lpstr>
    </vt:vector>
  </TitlesOfParts>
  <Company>EDF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Création d’un jeux vidéo  </dc:title>
  <dc:creator>VIARD Jeremy</dc:creator>
  <cp:lastModifiedBy>Psyko Pate</cp:lastModifiedBy>
  <cp:revision>7</cp:revision>
  <cp:lastPrinted>2025-05-29T06:15:33Z</cp:lastPrinted>
  <dcterms:created xsi:type="dcterms:W3CDTF">2025-04-07T10:07:39Z</dcterms:created>
  <dcterms:modified xsi:type="dcterms:W3CDTF">2025-06-01T18:35:04Z</dcterms:modified>
</cp:coreProperties>
</file>