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jpeg"/>
  <Override PartName="/ppt/media/image8.jpg" ContentType="image/jpeg"/>
  <Override PartName="/ppt/media/image9.jpg" ContentType="image/jpeg"/>
  <Override PartName="/ppt/media/image11.jpg" ContentType="image/jpeg"/>
  <Override PartName="/ppt/media/image16.jpg" ContentType="image/jpeg"/>
  <Override PartName="/ppt/media/image19.jpg" ContentType="image/jpeg"/>
  <Override PartName="/ppt/media/image20.jpg" ContentType="image/jpeg"/>
  <Override PartName="/ppt/media/image21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58" r:id="rId4"/>
    <p:sldId id="259" r:id="rId5"/>
    <p:sldId id="260" r:id="rId6"/>
    <p:sldId id="262" r:id="rId7"/>
    <p:sldId id="263" r:id="rId8"/>
    <p:sldId id="267" r:id="rId9"/>
    <p:sldId id="266" r:id="rId10"/>
    <p:sldId id="261" r:id="rId11"/>
    <p:sldId id="265" r:id="rId12"/>
    <p:sldId id="268" r:id="rId13"/>
    <p:sldId id="269" r:id="rId14"/>
    <p:sldId id="270" r:id="rId15"/>
    <p:sldId id="273" r:id="rId16"/>
    <p:sldId id="274" r:id="rId17"/>
    <p:sldId id="275" r:id="rId18"/>
    <p:sldId id="276" r:id="rId19"/>
    <p:sldId id="271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YWnFnp5p+nyePmmLewEcw==" hashData="DE0qZpPgmi+YfJX0pwuxNsrA2r0ilUj406Sp6Dn46kH1lq6lTI8IPBZXRj6UzGxtF3I+GxWqkcSwv5yQdCQf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390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876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750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759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3552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893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180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378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943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149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296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rgbClr val="D8E9E6"/>
            </a:gs>
            <a:gs pos="86000">
              <a:schemeClr val="accent6">
                <a:lumMod val="20000"/>
                <a:lumOff val="8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BAD8B-9FE0-4EB3-B50B-9BB0B10C803B}" type="datetimeFigureOut">
              <a:rPr lang="fr-FR" smtClean="0"/>
              <a:t>01/06/2025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637D7-80B0-4049-84DB-9EFA9762D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657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189" y="1586204"/>
            <a:ext cx="3953485" cy="255658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606073" y="4142791"/>
            <a:ext cx="3359021" cy="82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6755363" y="3583842"/>
            <a:ext cx="34896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/>
              <a:t>Automatique</a:t>
            </a:r>
            <a:endParaRPr lang="fr-FR" sz="36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" y="4797427"/>
            <a:ext cx="1298448" cy="1444752"/>
          </a:xfrm>
          <a:prstGeom prst="rect">
            <a:avLst/>
          </a:prstGeom>
        </p:spPr>
      </p:pic>
      <p:pic>
        <p:nvPicPr>
          <p:cNvPr id="7" name="11 Siciliano from Flute Sonata No. 2. BWV 1031. Andante sempli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5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843131" y="25596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8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0"/>
            <a:ext cx="12192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86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0"/>
            <a:ext cx="12168000" cy="6858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oneTexte 5"/>
          <p:cNvSpPr txBox="1"/>
          <p:nvPr/>
        </p:nvSpPr>
        <p:spPr>
          <a:xfrm>
            <a:off x="4140200" y="519643"/>
            <a:ext cx="414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n>
                  <a:solidFill>
                    <a:srgbClr val="FFFF00"/>
                  </a:solidFill>
                </a:ln>
                <a:latin typeface="Jokerman" panose="04090605060D06020702" pitchFamily="82" charset="0"/>
              </a:rPr>
              <a:t>PRINTEMPS</a:t>
            </a:r>
            <a:endParaRPr lang="fr-FR" sz="4400" dirty="0">
              <a:ln>
                <a:solidFill>
                  <a:srgbClr val="FFFF00"/>
                </a:solidFill>
              </a:ln>
              <a:latin typeface="Jokerman" panose="04090605060D06020702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801049" y="1663700"/>
            <a:ext cx="6565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 printemps s’éveille en douce harmonie,</a:t>
            </a:r>
          </a:p>
          <a:p>
            <a:endParaRPr lang="fr-FR" sz="2400" dirty="0" smtClean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.Les bourgeons chantent sous l’azur infini.</a:t>
            </a:r>
          </a:p>
          <a:p>
            <a:endParaRPr lang="fr-FR" sz="2400" dirty="0" smtClean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.Les ruisseaux rient entre les prés en fleurs.</a:t>
            </a:r>
          </a:p>
          <a:p>
            <a:endParaRPr lang="fr-FR" sz="2400" dirty="0" smtClean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.La vie renait, légère comme une lueur.</a:t>
            </a:r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82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22"/>
    </mc:Choice>
    <mc:Fallback xmlns="">
      <p:transition spd="slow" advTm="11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0672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2637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"/>
            <a:ext cx="12204000" cy="68580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819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68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5156200" y="1257300"/>
            <a:ext cx="2603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n>
                  <a:solidFill>
                    <a:srgbClr val="FFFF00"/>
                  </a:solidFill>
                </a:ln>
                <a:latin typeface="Jokerman" panose="04090605060D06020702" pitchFamily="82" charset="0"/>
              </a:rPr>
              <a:t>L'ÉTÉ</a:t>
            </a:r>
            <a:r>
              <a:rPr lang="fr-FR" dirty="0" smtClean="0">
                <a:latin typeface="Jokerman" panose="04090605060D06020702" pitchFamily="82" charset="0"/>
              </a:rPr>
              <a:t> </a:t>
            </a:r>
            <a:endParaRPr lang="fr-FR" dirty="0">
              <a:latin typeface="Jokerman" panose="04090605060D06020702" pitchFamily="8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857500" y="2082119"/>
            <a:ext cx="6756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 soleil danse au sommet des étés,</a:t>
            </a:r>
          </a:p>
          <a:p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.Les blés ondulent caressés de clarté.</a:t>
            </a:r>
          </a:p>
          <a:p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 temps suspend son vol dans les chaleurs,</a:t>
            </a:r>
          </a:p>
          <a:p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.Les jours s’étirent, ivres de leurs couleurs.</a:t>
            </a:r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99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18"/>
    </mc:Choice>
    <mc:Fallback xmlns="">
      <p:transition spd="slow" advTm="11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474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2960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8"/>
            <a:ext cx="12204000" cy="68580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32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4124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"/>
            <a:ext cx="12192000" cy="6824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603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"/>
          <a:stretch/>
        </p:blipFill>
        <p:spPr>
          <a:xfrm>
            <a:off x="0" y="-107"/>
            <a:ext cx="12204000" cy="685810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/>
          <p:cNvSpPr txBox="1"/>
          <p:nvPr/>
        </p:nvSpPr>
        <p:spPr>
          <a:xfrm>
            <a:off x="4158533" y="1375013"/>
            <a:ext cx="67018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.Les feuilles tombent en pluie de souvenirs,</a:t>
            </a:r>
          </a:p>
          <a:p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.L’automne peint le monde avant de s’endormir.</a:t>
            </a:r>
          </a:p>
          <a:p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.Les vents murmurent des contes orangés,</a:t>
            </a:r>
          </a:p>
          <a:p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 cœur s’apaise aux pas des jours fanés.</a:t>
            </a:r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51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7156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" t="992"/>
          <a:stretch/>
        </p:blipFill>
        <p:spPr>
          <a:xfrm>
            <a:off x="0" y="0"/>
            <a:ext cx="12168000" cy="639284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1303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4500439" y="1184744"/>
            <a:ext cx="2719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latin typeface="Jokerman" panose="04090605060D06020702" pitchFamily="82" charset="0"/>
              </a:rPr>
              <a:t>L’HIVER</a:t>
            </a:r>
            <a:endParaRPr lang="fr-FR" sz="400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latin typeface="Jokerman" panose="04090605060D06020702" pitchFamily="8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077154" y="2361537"/>
            <a:ext cx="65995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.Sous le silence d’un ciel ouaté,</a:t>
            </a:r>
          </a:p>
          <a:p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.L’hiver repose en manteau argenté.</a:t>
            </a:r>
          </a:p>
          <a:p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.les flammes veillent dans les cheminées,</a:t>
            </a:r>
          </a:p>
          <a:p>
            <a:endParaRPr lang="fr-FR" sz="2400" dirty="0" smtClean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  <a:p>
            <a:r>
              <a:rPr lang="fr-FR" sz="2400" dirty="0" smtClean="0">
                <a:latin typeface="Typewriter-CE-Light" panose="00000300000000000000" pitchFamily="2" charset="0"/>
                <a:ea typeface="Typewriter-CE-Light" panose="00000300000000000000" pitchFamily="2" charset="0"/>
              </a:rPr>
              <a:t>.Et l’âme rêve au coin des soirées gelées.</a:t>
            </a:r>
            <a:endParaRPr lang="fr-FR" sz="2400" dirty="0">
              <a:latin typeface="Typewriter-CE-Light" panose="00000300000000000000" pitchFamily="2" charset="0"/>
              <a:ea typeface="Typewriter-CE-Light" panose="000003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02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98"/>
    </mc:Choice>
    <mc:Fallback xmlns="">
      <p:transition spd="slow" advTm="8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1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771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"/>
            <a:ext cx="12204000" cy="686704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9977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281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9761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445" y="18000"/>
            <a:ext cx="6840000" cy="68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954156" y="3438000"/>
            <a:ext cx="3283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Typewriter" panose="00000500000000000000" pitchFamily="2" charset="0"/>
                <a:ea typeface="Typewriter" panose="00000500000000000000" pitchFamily="2" charset="0"/>
              </a:rPr>
              <a:t>Et le cycle recommence…</a:t>
            </a:r>
            <a:endParaRPr lang="fr-FR" dirty="0">
              <a:latin typeface="Typewriter" panose="00000500000000000000" pitchFamily="2" charset="0"/>
              <a:ea typeface="Typewriter" panose="00000500000000000000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54156" y="4055166"/>
            <a:ext cx="28942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Typewriter" panose="00000500000000000000" pitchFamily="2" charset="0"/>
                <a:ea typeface="Typewriter" panose="00000500000000000000" pitchFamily="2" charset="0"/>
              </a:rPr>
              <a:t>.Chaque saison, une note dans la grande symphonie du temps</a:t>
            </a:r>
            <a:endParaRPr lang="fr-FR" dirty="0">
              <a:latin typeface="Typewriter" panose="00000500000000000000" pitchFamily="2" charset="0"/>
              <a:ea typeface="Typewriter" panose="00000500000000000000" pitchFamily="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071" y="5410200"/>
            <a:ext cx="1133198" cy="126088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21" y="392934"/>
            <a:ext cx="2340000" cy="117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15121" y="6024751"/>
            <a:ext cx="34290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Images du NET et perso : création SAM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324254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171</Words>
  <Application>Microsoft Office PowerPoint</Application>
  <PresentationFormat>Grand écran</PresentationFormat>
  <Paragraphs>35</Paragraphs>
  <Slides>19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Jokerman</vt:lpstr>
      <vt:lpstr>Typewriter</vt:lpstr>
      <vt:lpstr>Typewriter-CE-Light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15</cp:revision>
  <dcterms:created xsi:type="dcterms:W3CDTF">2025-05-29T10:58:48Z</dcterms:created>
  <dcterms:modified xsi:type="dcterms:W3CDTF">2025-06-01T07:52:22Z</dcterms:modified>
</cp:coreProperties>
</file>