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4" r:id="rId7"/>
    <p:sldId id="267" r:id="rId8"/>
    <p:sldId id="275" r:id="rId9"/>
    <p:sldId id="276" r:id="rId10"/>
    <p:sldId id="277" r:id="rId11"/>
    <p:sldId id="298" r:id="rId12"/>
    <p:sldId id="299" r:id="rId13"/>
    <p:sldId id="300" r:id="rId14"/>
    <p:sldId id="302" r:id="rId15"/>
    <p:sldId id="261" r:id="rId16"/>
    <p:sldId id="262" r:id="rId17"/>
    <p:sldId id="263" r:id="rId18"/>
    <p:sldId id="265" r:id="rId19"/>
    <p:sldId id="301" r:id="rId20"/>
    <p:sldId id="284" r:id="rId21"/>
    <p:sldId id="273" r:id="rId22"/>
    <p:sldId id="280" r:id="rId23"/>
    <p:sldId id="281" r:id="rId24"/>
    <p:sldId id="294" r:id="rId25"/>
    <p:sldId id="296" r:id="rId26"/>
    <p:sldId id="282" r:id="rId27"/>
    <p:sldId id="283" r:id="rId28"/>
    <p:sldId id="289" r:id="rId29"/>
    <p:sldId id="286" r:id="rId30"/>
    <p:sldId id="290" r:id="rId31"/>
    <p:sldId id="291" r:id="rId32"/>
    <p:sldId id="293" r:id="rId33"/>
    <p:sldId id="297" r:id="rId34"/>
    <p:sldId id="266" r:id="rId35"/>
    <p:sldId id="279" r:id="rId36"/>
    <p:sldId id="272" r:id="rId37"/>
    <p:sldId id="278" r:id="rId38"/>
    <p:sldId id="285" r:id="rId39"/>
    <p:sldId id="287" r:id="rId40"/>
    <p:sldId id="288" r:id="rId41"/>
    <p:sldId id="306" r:id="rId42"/>
    <p:sldId id="303" r:id="rId43"/>
    <p:sldId id="307" r:id="rId44"/>
    <p:sldId id="257" r:id="rId45"/>
  </p:sldIdLst>
  <p:sldSz cx="8640763" cy="5761038"/>
  <p:notesSz cx="6858000" cy="9144000"/>
  <p:defaultTextStyle>
    <a:defPPr>
      <a:defRPr lang="fr-FR"/>
    </a:defPPr>
    <a:lvl1pPr marL="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45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890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336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78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227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672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118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563" algn="l" defTabSz="82289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qsC3YNyJysrClBLXnFJ9g==" hashData="gh22tn92iDXSLuOqumikverAHn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8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78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2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67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11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56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45" indent="0">
              <a:buNone/>
              <a:defRPr sz="1800" b="1"/>
            </a:lvl2pPr>
            <a:lvl3pPr marL="822890" indent="0">
              <a:buNone/>
              <a:defRPr sz="1600" b="1"/>
            </a:lvl3pPr>
            <a:lvl4pPr marL="1234336" indent="0">
              <a:buNone/>
              <a:defRPr sz="1400" b="1"/>
            </a:lvl4pPr>
            <a:lvl5pPr marL="1645782" indent="0">
              <a:buNone/>
              <a:defRPr sz="1400" b="1"/>
            </a:lvl5pPr>
            <a:lvl6pPr marL="2057227" indent="0">
              <a:buNone/>
              <a:defRPr sz="1400" b="1"/>
            </a:lvl6pPr>
            <a:lvl7pPr marL="2468672" indent="0">
              <a:buNone/>
              <a:defRPr sz="1400" b="1"/>
            </a:lvl7pPr>
            <a:lvl8pPr marL="2880118" indent="0">
              <a:buNone/>
              <a:defRPr sz="1400" b="1"/>
            </a:lvl8pPr>
            <a:lvl9pPr marL="3291563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45" indent="0">
              <a:buNone/>
              <a:defRPr sz="2500"/>
            </a:lvl2pPr>
            <a:lvl3pPr marL="822890" indent="0">
              <a:buNone/>
              <a:defRPr sz="2200"/>
            </a:lvl3pPr>
            <a:lvl4pPr marL="1234336" indent="0">
              <a:buNone/>
              <a:defRPr sz="1800"/>
            </a:lvl4pPr>
            <a:lvl5pPr marL="1645782" indent="0">
              <a:buNone/>
              <a:defRPr sz="1800"/>
            </a:lvl5pPr>
            <a:lvl6pPr marL="2057227" indent="0">
              <a:buNone/>
              <a:defRPr sz="1800"/>
            </a:lvl6pPr>
            <a:lvl7pPr marL="2468672" indent="0">
              <a:buNone/>
              <a:defRPr sz="1800"/>
            </a:lvl7pPr>
            <a:lvl8pPr marL="2880118" indent="0">
              <a:buNone/>
              <a:defRPr sz="1800"/>
            </a:lvl8pPr>
            <a:lvl9pPr marL="3291563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45" indent="0">
              <a:buNone/>
              <a:defRPr sz="1100"/>
            </a:lvl2pPr>
            <a:lvl3pPr marL="822890" indent="0">
              <a:buNone/>
              <a:defRPr sz="900"/>
            </a:lvl3pPr>
            <a:lvl4pPr marL="1234336" indent="0">
              <a:buNone/>
              <a:defRPr sz="800"/>
            </a:lvl4pPr>
            <a:lvl5pPr marL="1645782" indent="0">
              <a:buNone/>
              <a:defRPr sz="800"/>
            </a:lvl5pPr>
            <a:lvl6pPr marL="2057227" indent="0">
              <a:buNone/>
              <a:defRPr sz="800"/>
            </a:lvl6pPr>
            <a:lvl7pPr marL="2468672" indent="0">
              <a:buNone/>
              <a:defRPr sz="800"/>
            </a:lvl7pPr>
            <a:lvl8pPr marL="2880118" indent="0">
              <a:buNone/>
              <a:defRPr sz="800"/>
            </a:lvl8pPr>
            <a:lvl9pPr marL="3291563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1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8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3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4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6" y="3702005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6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8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7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5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44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30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1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02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4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9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0" y="1344249"/>
            <a:ext cx="3816336" cy="3802019"/>
          </a:xfrm>
        </p:spPr>
        <p:txBody>
          <a:bodyPr/>
          <a:lstStyle>
            <a:lvl1pPr>
              <a:defRPr sz="25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62" indent="0">
              <a:buNone/>
              <a:defRPr sz="1900" b="1"/>
            </a:lvl2pPr>
            <a:lvl3pPr marL="873723" indent="0">
              <a:buNone/>
              <a:defRPr sz="1700" b="1"/>
            </a:lvl3pPr>
            <a:lvl4pPr marL="1310584" indent="0">
              <a:buNone/>
              <a:defRPr sz="1500" b="1"/>
            </a:lvl4pPr>
            <a:lvl5pPr marL="1747446" indent="0">
              <a:buNone/>
              <a:defRPr sz="1500" b="1"/>
            </a:lvl5pPr>
            <a:lvl6pPr marL="2184307" indent="0">
              <a:buNone/>
              <a:defRPr sz="1500" b="1"/>
            </a:lvl6pPr>
            <a:lvl7pPr marL="2621169" indent="0">
              <a:buNone/>
              <a:defRPr sz="1500" b="1"/>
            </a:lvl7pPr>
            <a:lvl8pPr marL="3058029" indent="0">
              <a:buNone/>
              <a:defRPr sz="1500" b="1"/>
            </a:lvl8pPr>
            <a:lvl9pPr marL="3494891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9" y="1827000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66"/>
            <a:ext cx="3819336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862" indent="0">
              <a:buNone/>
              <a:defRPr sz="1900" b="1"/>
            </a:lvl2pPr>
            <a:lvl3pPr marL="873723" indent="0">
              <a:buNone/>
              <a:defRPr sz="1700" b="1"/>
            </a:lvl3pPr>
            <a:lvl4pPr marL="1310584" indent="0">
              <a:buNone/>
              <a:defRPr sz="1500" b="1"/>
            </a:lvl4pPr>
            <a:lvl5pPr marL="1747446" indent="0">
              <a:buNone/>
              <a:defRPr sz="1500" b="1"/>
            </a:lvl5pPr>
            <a:lvl6pPr marL="2184307" indent="0">
              <a:buNone/>
              <a:defRPr sz="1500" b="1"/>
            </a:lvl6pPr>
            <a:lvl7pPr marL="2621169" indent="0">
              <a:buNone/>
              <a:defRPr sz="1500" b="1"/>
            </a:lvl7pPr>
            <a:lvl8pPr marL="3058029" indent="0">
              <a:buNone/>
              <a:defRPr sz="1500" b="1"/>
            </a:lvl8pPr>
            <a:lvl9pPr marL="3494891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7000"/>
            <a:ext cx="3819336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7"/>
            <a:ext cx="2842751" cy="9761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862" indent="0">
              <a:buNone/>
              <a:defRPr sz="1200"/>
            </a:lvl2pPr>
            <a:lvl3pPr marL="873723" indent="0">
              <a:buNone/>
              <a:defRPr sz="1000"/>
            </a:lvl3pPr>
            <a:lvl4pPr marL="1310584" indent="0">
              <a:buNone/>
              <a:defRPr sz="900"/>
            </a:lvl4pPr>
            <a:lvl5pPr marL="1747446" indent="0">
              <a:buNone/>
              <a:defRPr sz="900"/>
            </a:lvl5pPr>
            <a:lvl6pPr marL="2184307" indent="0">
              <a:buNone/>
              <a:defRPr sz="900"/>
            </a:lvl6pPr>
            <a:lvl7pPr marL="2621169" indent="0">
              <a:buNone/>
              <a:defRPr sz="900"/>
            </a:lvl7pPr>
            <a:lvl8pPr marL="3058029" indent="0">
              <a:buNone/>
              <a:defRPr sz="900"/>
            </a:lvl8pPr>
            <a:lvl9pPr marL="349489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1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1" y="514765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862" indent="0">
              <a:buNone/>
              <a:defRPr sz="2500"/>
            </a:lvl2pPr>
            <a:lvl3pPr marL="873723" indent="0">
              <a:buNone/>
              <a:defRPr sz="2300"/>
            </a:lvl3pPr>
            <a:lvl4pPr marL="1310584" indent="0">
              <a:buNone/>
              <a:defRPr sz="1900"/>
            </a:lvl4pPr>
            <a:lvl5pPr marL="1747446" indent="0">
              <a:buNone/>
              <a:defRPr sz="1900"/>
            </a:lvl5pPr>
            <a:lvl6pPr marL="2184307" indent="0">
              <a:buNone/>
              <a:defRPr sz="1900"/>
            </a:lvl6pPr>
            <a:lvl7pPr marL="2621169" indent="0">
              <a:buNone/>
              <a:defRPr sz="1900"/>
            </a:lvl7pPr>
            <a:lvl8pPr marL="3058029" indent="0">
              <a:buNone/>
              <a:defRPr sz="1900"/>
            </a:lvl8pPr>
            <a:lvl9pPr marL="3494891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1" y="4508819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862" indent="0">
              <a:buNone/>
              <a:defRPr sz="1200"/>
            </a:lvl2pPr>
            <a:lvl3pPr marL="873723" indent="0">
              <a:buNone/>
              <a:defRPr sz="1000"/>
            </a:lvl3pPr>
            <a:lvl4pPr marL="1310584" indent="0">
              <a:buNone/>
              <a:defRPr sz="900"/>
            </a:lvl4pPr>
            <a:lvl5pPr marL="1747446" indent="0">
              <a:buNone/>
              <a:defRPr sz="900"/>
            </a:lvl5pPr>
            <a:lvl6pPr marL="2184307" indent="0">
              <a:buNone/>
              <a:defRPr sz="900"/>
            </a:lvl6pPr>
            <a:lvl7pPr marL="2621169" indent="0">
              <a:buNone/>
              <a:defRPr sz="900"/>
            </a:lvl7pPr>
            <a:lvl8pPr marL="3058029" indent="0">
              <a:buNone/>
              <a:defRPr sz="900"/>
            </a:lvl8pPr>
            <a:lvl9pPr marL="349489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1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1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0" y="1789657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3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07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7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4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1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58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54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5" y="3702004"/>
            <a:ext cx="7344649" cy="114420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5" y="2441776"/>
            <a:ext cx="7344649" cy="126022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6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386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079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477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1846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215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0585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4954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8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8"/>
            <a:ext cx="3816336" cy="3802019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931" indent="0">
              <a:buNone/>
              <a:defRPr sz="1900" b="1"/>
            </a:lvl2pPr>
            <a:lvl3pPr marL="873863" indent="0">
              <a:buNone/>
              <a:defRPr sz="1700" b="1"/>
            </a:lvl3pPr>
            <a:lvl4pPr marL="1310792" indent="0">
              <a:buNone/>
              <a:defRPr sz="1500" b="1"/>
            </a:lvl4pPr>
            <a:lvl5pPr marL="1747724" indent="0">
              <a:buNone/>
              <a:defRPr sz="1500" b="1"/>
            </a:lvl5pPr>
            <a:lvl6pPr marL="2184654" indent="0">
              <a:buNone/>
              <a:defRPr sz="1500" b="1"/>
            </a:lvl6pPr>
            <a:lvl7pPr marL="2621585" indent="0">
              <a:buNone/>
              <a:defRPr sz="1500" b="1"/>
            </a:lvl7pPr>
            <a:lvl8pPr marL="3058515" indent="0">
              <a:buNone/>
              <a:defRPr sz="1500" b="1"/>
            </a:lvl8pPr>
            <a:lvl9pPr marL="349544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9"/>
            <a:ext cx="3817838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2" y="1289566"/>
            <a:ext cx="3819337" cy="53743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6931" indent="0">
              <a:buNone/>
              <a:defRPr sz="1900" b="1"/>
            </a:lvl2pPr>
            <a:lvl3pPr marL="873863" indent="0">
              <a:buNone/>
              <a:defRPr sz="1700" b="1"/>
            </a:lvl3pPr>
            <a:lvl4pPr marL="1310792" indent="0">
              <a:buNone/>
              <a:defRPr sz="1500" b="1"/>
            </a:lvl4pPr>
            <a:lvl5pPr marL="1747724" indent="0">
              <a:buNone/>
              <a:defRPr sz="1500" b="1"/>
            </a:lvl5pPr>
            <a:lvl6pPr marL="2184654" indent="0">
              <a:buNone/>
              <a:defRPr sz="1500" b="1"/>
            </a:lvl6pPr>
            <a:lvl7pPr marL="2621585" indent="0">
              <a:buNone/>
              <a:defRPr sz="1500" b="1"/>
            </a:lvl7pPr>
            <a:lvl8pPr marL="3058515" indent="0">
              <a:buNone/>
              <a:defRPr sz="1500" b="1"/>
            </a:lvl8pPr>
            <a:lvl9pPr marL="3495447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2" y="1826999"/>
            <a:ext cx="3819337" cy="3319265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4" y="229376"/>
            <a:ext cx="2842751" cy="97617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00" y="229375"/>
            <a:ext cx="4830427" cy="4916886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4" y="1205551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36931" indent="0">
              <a:buNone/>
              <a:defRPr sz="1200"/>
            </a:lvl2pPr>
            <a:lvl3pPr marL="873863" indent="0">
              <a:buNone/>
              <a:defRPr sz="1000"/>
            </a:lvl3pPr>
            <a:lvl4pPr marL="1310792" indent="0">
              <a:buNone/>
              <a:defRPr sz="900"/>
            </a:lvl4pPr>
            <a:lvl5pPr marL="1747724" indent="0">
              <a:buNone/>
              <a:defRPr sz="900"/>
            </a:lvl5pPr>
            <a:lvl6pPr marL="2184654" indent="0">
              <a:buNone/>
              <a:defRPr sz="900"/>
            </a:lvl6pPr>
            <a:lvl7pPr marL="2621585" indent="0">
              <a:buNone/>
              <a:defRPr sz="900"/>
            </a:lvl7pPr>
            <a:lvl8pPr marL="3058515" indent="0">
              <a:buNone/>
              <a:defRPr sz="900"/>
            </a:lvl8pPr>
            <a:lvl9pPr marL="34954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4"/>
            <a:ext cx="5184458" cy="3456623"/>
          </a:xfrm>
        </p:spPr>
        <p:txBody>
          <a:bodyPr/>
          <a:lstStyle>
            <a:lvl1pPr marL="0" indent="0">
              <a:buNone/>
              <a:defRPr sz="3000"/>
            </a:lvl1pPr>
            <a:lvl2pPr marL="436931" indent="0">
              <a:buNone/>
              <a:defRPr sz="2600"/>
            </a:lvl2pPr>
            <a:lvl3pPr marL="873863" indent="0">
              <a:buNone/>
              <a:defRPr sz="2300"/>
            </a:lvl3pPr>
            <a:lvl4pPr marL="1310792" indent="0">
              <a:buNone/>
              <a:defRPr sz="1900"/>
            </a:lvl4pPr>
            <a:lvl5pPr marL="1747724" indent="0">
              <a:buNone/>
              <a:defRPr sz="1900"/>
            </a:lvl5pPr>
            <a:lvl6pPr marL="2184654" indent="0">
              <a:buNone/>
              <a:defRPr sz="1900"/>
            </a:lvl6pPr>
            <a:lvl7pPr marL="2621585" indent="0">
              <a:buNone/>
              <a:defRPr sz="1900"/>
            </a:lvl7pPr>
            <a:lvl8pPr marL="3058515" indent="0">
              <a:buNone/>
              <a:defRPr sz="1900"/>
            </a:lvl8pPr>
            <a:lvl9pPr marL="3495447" indent="0">
              <a:buNone/>
              <a:defRPr sz="19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8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36931" indent="0">
              <a:buNone/>
              <a:defRPr sz="1200"/>
            </a:lvl2pPr>
            <a:lvl3pPr marL="873863" indent="0">
              <a:buNone/>
              <a:defRPr sz="1000"/>
            </a:lvl3pPr>
            <a:lvl4pPr marL="1310792" indent="0">
              <a:buNone/>
              <a:defRPr sz="900"/>
            </a:lvl4pPr>
            <a:lvl5pPr marL="1747724" indent="0">
              <a:buNone/>
              <a:defRPr sz="900"/>
            </a:lvl5pPr>
            <a:lvl6pPr marL="2184654" indent="0">
              <a:buNone/>
              <a:defRPr sz="900"/>
            </a:lvl6pPr>
            <a:lvl7pPr marL="2621585" indent="0">
              <a:buNone/>
              <a:defRPr sz="900"/>
            </a:lvl7pPr>
            <a:lvl8pPr marL="3058515" indent="0">
              <a:buNone/>
              <a:defRPr sz="900"/>
            </a:lvl8pPr>
            <a:lvl9pPr marL="349544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4" y="230710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9" y="230710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9" tIns="41145" rIns="82289" bIns="411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9" tIns="41145" rIns="82289" bIns="411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ECEE5-5721-410F-88D4-6A28EBFB88DF}" type="datetimeFigureOut">
              <a:rPr lang="fr-FR" smtClean="0"/>
              <a:pPr/>
              <a:t>04/05/2025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89" tIns="41145" rIns="82289" bIns="41145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759D6-4852-410E-832C-210B8E1A58B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89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584" indent="-308584" algn="l" defTabSz="82289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599" indent="-257153" algn="l" defTabSz="82289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13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59" indent="-205723" algn="l" defTabSz="82289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504" indent="-205723" algn="l" defTabSz="82289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295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39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5840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285" indent="-205723" algn="l" defTabSz="82289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45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890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336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78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227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672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118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563" algn="l" defTabSz="82289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73" tIns="43686" rIns="87373" bIns="436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9"/>
            <a:ext cx="7776687" cy="3802019"/>
          </a:xfrm>
          <a:prstGeom prst="rect">
            <a:avLst/>
          </a:prstGeom>
        </p:spPr>
        <p:txBody>
          <a:bodyPr vert="horz" lIns="87373" tIns="43686" rIns="87373" bIns="436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73" tIns="43686" rIns="87373" bIns="43686" rtlCol="0" anchor="ctr"/>
          <a:lstStyle>
            <a:lvl1pPr algn="l" defTabSz="87372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73" tIns="43686" rIns="87373" bIns="43686" rtlCol="0" anchor="ctr"/>
          <a:lstStyle>
            <a:lvl1pPr algn="ctr" defTabSz="87372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8" y="5339629"/>
            <a:ext cx="2016178" cy="306722"/>
          </a:xfrm>
          <a:prstGeom prst="rect">
            <a:avLst/>
          </a:prstGeom>
        </p:spPr>
        <p:txBody>
          <a:bodyPr vert="horz" lIns="87373" tIns="43686" rIns="87373" bIns="43686" rtlCol="0" anchor="ctr"/>
          <a:lstStyle>
            <a:lvl1pPr algn="r" defTabSz="873723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873723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45" indent="-327645" algn="l" defTabSz="87372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09900" indent="-273039" algn="l" defTabSz="873723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153" indent="-218432" algn="l" defTabSz="87372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014" indent="-218432" algn="l" defTabSz="873723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5876" indent="-218432" algn="l" defTabSz="873723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2739" indent="-218432" algn="l" defTabSz="87372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39599" indent="-218432" algn="l" defTabSz="87372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459" indent="-218432" algn="l" defTabSz="87372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321" indent="-218432" algn="l" defTabSz="87372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862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723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584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446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307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169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029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4891" algn="l" defTabSz="87372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0709"/>
            <a:ext cx="7776687" cy="960174"/>
          </a:xfrm>
          <a:prstGeom prst="rect">
            <a:avLst/>
          </a:prstGeom>
        </p:spPr>
        <p:txBody>
          <a:bodyPr vert="horz" lIns="87386" tIns="43692" rIns="87386" bIns="4369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248"/>
            <a:ext cx="7776687" cy="3802019"/>
          </a:xfrm>
          <a:prstGeom prst="rect">
            <a:avLst/>
          </a:prstGeom>
        </p:spPr>
        <p:txBody>
          <a:bodyPr vert="horz" lIns="87386" tIns="43692" rIns="87386" bIns="4369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863"/>
              <a:t>04/05/2025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7386" tIns="43692" rIns="87386" bIns="436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73863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873863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873863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697" indent="-327697" algn="l" defTabSz="873863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10013" indent="-273082" algn="l" defTabSz="873863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92327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29257" indent="-218466" algn="l" defTabSz="873863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6189" indent="-218466" algn="l" defTabSz="873863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312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05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698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3911" indent="-218466" algn="l" defTabSz="873863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6931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3863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0792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7724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4654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1585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58515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5447" algn="l" defTabSz="873863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317" y="80763"/>
            <a:ext cx="4016557" cy="1166582"/>
          </a:xfrm>
          <a:prstGeom prst="rect">
            <a:avLst/>
          </a:prstGeom>
        </p:spPr>
        <p:txBody>
          <a:bodyPr wrap="square" lIns="73259" tIns="36630" rIns="73259" bIns="36630">
            <a:spAutoFit/>
          </a:bodyPr>
          <a:lstStyle/>
          <a:p>
            <a:pPr algn="ctr" defTabSz="873616"/>
            <a:r>
              <a:rPr lang="fr-FR" sz="7100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1080000">
            <a:off x="774168" y="1876735"/>
            <a:ext cx="1135399" cy="1058860"/>
          </a:xfrm>
          <a:prstGeom prst="rect">
            <a:avLst/>
          </a:prstGeom>
          <a:noFill/>
        </p:spPr>
        <p:txBody>
          <a:bodyPr wrap="none" lIns="73259" tIns="36630" rIns="73259" bIns="36630" rtlCol="0">
            <a:spAutoFit/>
          </a:bodyPr>
          <a:lstStyle/>
          <a:p>
            <a:pPr defTabSz="873616"/>
            <a:r>
              <a:rPr lang="fr-FR" sz="64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91</a:t>
            </a:r>
            <a:endParaRPr lang="fr-FR" sz="64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396371" y="134350"/>
            <a:ext cx="4244395" cy="751084"/>
          </a:xfrm>
          <a:prstGeom prst="rect">
            <a:avLst/>
          </a:prstGeom>
        </p:spPr>
        <p:txBody>
          <a:bodyPr wrap="square" lIns="73259" tIns="36630" rIns="73259" bIns="36630">
            <a:spAutoFit/>
          </a:bodyPr>
          <a:lstStyle/>
          <a:p>
            <a:pPr algn="ctr" defTabSz="873616"/>
            <a:r>
              <a:rPr lang="fr-FR" sz="2200" b="1" dirty="0">
                <a:solidFill>
                  <a:prstClr val="white"/>
                </a:solidFill>
                <a:latin typeface="Chiller" pitchFamily="82" charset="0"/>
              </a:rPr>
              <a:t>La photographie est une brève</a:t>
            </a:r>
          </a:p>
          <a:p>
            <a:pPr algn="ctr" defTabSz="873616"/>
            <a:r>
              <a:rPr lang="fr-FR" sz="2200" b="1" dirty="0">
                <a:solidFill>
                  <a:prstClr val="white"/>
                </a:solidFill>
                <a:latin typeface="Chiller" pitchFamily="82" charset="0"/>
              </a:rPr>
              <a:t>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3599" y="4388224"/>
            <a:ext cx="893453" cy="94220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728594" y="2952000"/>
            <a:ext cx="4911370" cy="1397415"/>
          </a:xfrm>
          <a:prstGeom prst="rect">
            <a:avLst/>
          </a:prstGeom>
        </p:spPr>
        <p:txBody>
          <a:bodyPr wrap="square" lIns="73259" tIns="36630" rIns="73259" bIns="36630">
            <a:spAutoFit/>
          </a:bodyPr>
          <a:lstStyle/>
          <a:p>
            <a:pPr algn="ctr" defTabSz="873616"/>
            <a:r>
              <a:rPr lang="fr-FR" sz="43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chez les animaux</a:t>
            </a:r>
            <a:endParaRPr lang="fr-FR" sz="35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pic>
        <p:nvPicPr>
          <p:cNvPr id="18434" name="Picture 2" descr="FICHES ANIMAUX : Les animaux de la ferme - Dictionnaire des animaux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8538" y="4536703"/>
            <a:ext cx="1792225" cy="1008112"/>
          </a:xfrm>
          <a:prstGeom prst="rect">
            <a:avLst/>
          </a:prstGeom>
          <a:noFill/>
        </p:spPr>
      </p:pic>
      <p:pic>
        <p:nvPicPr>
          <p:cNvPr id="8" name="LUIS MORAIS - BOAS FESTAS-1.wav">
            <a:hlinkClick r:id="" action="ppaction://media"/>
          </p:cNvPr>
          <p:cNvPicPr>
            <a:picLocks noRot="1" noChangeAspect="1"/>
          </p:cNvPicPr>
          <p:nvPr>
            <a:wavAudioFile r:embed="rId1" name="LUIS MORAIS - BOAS FESTAS-1.wav"/>
          </p:nvPr>
        </p:nvPicPr>
        <p:blipFill>
          <a:blip r:embed="rId6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1826542_649167260643288_3105137639984769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3" y="0"/>
            <a:ext cx="86388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1846454_649167113976636_7669751633205609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462" y="0"/>
            <a:ext cx="650783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017023_25080207144896186_3494973784303475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8000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0417344_25080207434896157_78306198484033410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2000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64637_25080207604896140_35981960944861023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1933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0358505_25080207721562795_2366506403983746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32000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0450163_25080207561562811_82581314049104993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1933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2" name="Image 1" descr="420507017_25080207378229496_49225784560306086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000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46639_10232119315833563_6323016851096695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6000" y="0"/>
            <a:ext cx="4313623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0444876_25080207101562857_83167224747675164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08830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6675_1541967566592404_440982045561752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3236728_1541967679925726_68918550240254686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31730_1541967666592394_4754768918322505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95329_1541967553259072_6574187856560132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81384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60491_1541435269978967_91649326022963856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054639_10228567741151497_3301118576336595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7905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121372_10228567741071495_7789140829488973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7678998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1000" b="-6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829977_693038479568139_1054589294263938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2833590_693039229568064_150785403885260407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4534_3715949778636183_39939132400798969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2968897_3715949798636181_82433783170847232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00" y="0"/>
            <a:ext cx="3240360" cy="576704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005294_3715949765302851_8893684629618303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19563_777844651035191_44782458300589513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0" y="0"/>
            <a:ext cx="3823889" cy="5761038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0046827_1154342678881380_159076969325974961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00" y="0"/>
            <a:ext cx="3243612" cy="5760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582636_10223401530578600_1450008748045491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0000" y="0"/>
            <a:ext cx="3044934" cy="5760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3" name="Image 2" descr="423715472_10223401530298593_728937420933516050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4000" y="0"/>
            <a:ext cx="2592000" cy="5760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195381_1583016322501739_5317722671042074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4320779" cy="5761038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96000" y="5004000"/>
            <a:ext cx="2134101" cy="544310"/>
          </a:xfrm>
          <a:prstGeom prst="rect">
            <a:avLst/>
          </a:prstGeom>
          <a:noFill/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sz="2900" b="1" dirty="0">
                <a:ln w="12700">
                  <a:solidFill>
                    <a:schemeClr val="tx1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448173" y="4896743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7087" tIns="48543" rIns="97087" bIns="48543" rtlCol="0" anchor="ctr"/>
          <a:lstStyle/>
          <a:p>
            <a:pPr algn="ctr" defTabSz="873790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2462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16125" y="3312567"/>
            <a:ext cx="2065172" cy="544310"/>
          </a:xfrm>
          <a:prstGeom prst="rect">
            <a:avLst/>
          </a:prstGeom>
          <a:noFill/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sz="2900" b="1" dirty="0">
                <a:ln w="3175">
                  <a:solidFill>
                    <a:schemeClr val="tx1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200" b="1" dirty="0">
              <a:ln w="3175">
                <a:solidFill>
                  <a:schemeClr val="tx1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4677" y="144215"/>
            <a:ext cx="1138636" cy="344255"/>
          </a:xfrm>
          <a:prstGeom prst="rect">
            <a:avLst/>
          </a:prstGeom>
          <a:noFill/>
        </p:spPr>
        <p:txBody>
          <a:bodyPr wrap="none" lIns="97087" tIns="48543" rIns="97087" bIns="48543" rtlCol="0">
            <a:spAutoFit/>
          </a:bodyPr>
          <a:lstStyle/>
          <a:p>
            <a:pPr defTabSz="873790"/>
            <a:r>
              <a:rPr lang="fr-FR" b="1" dirty="0" smtClean="0">
                <a:solidFill>
                  <a:srgbClr val="FF0000"/>
                </a:solidFill>
              </a:rPr>
              <a:t>04.05.2025</a:t>
            </a:r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32792" y="4788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080000" flipH="1">
            <a:off x="6211724" y="751090"/>
            <a:ext cx="2276785" cy="1346013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5965" y="3960639"/>
            <a:ext cx="909412" cy="807608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36405" y="2808511"/>
            <a:ext cx="1980000" cy="1980000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935840" y="576263"/>
            <a:ext cx="3473128" cy="1230335"/>
          </a:xfrm>
          <a:prstGeom prst="rect">
            <a:avLst/>
          </a:prstGeom>
          <a:noFill/>
          <a:ln w="3175">
            <a:noFill/>
          </a:ln>
        </p:spPr>
        <p:txBody>
          <a:bodyPr wrap="non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Luis </a:t>
            </a:r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Morais </a:t>
            </a:r>
          </a:p>
          <a:p>
            <a:pPr algn="ctr"/>
            <a:r>
              <a:rPr lang="fr-FR" sz="3600" b="1" dirty="0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Boas  </a:t>
            </a:r>
            <a:r>
              <a:rPr lang="fr-FR" sz="3600" b="1" dirty="0" err="1" smtClean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Festas</a:t>
            </a:r>
            <a:endParaRPr lang="fr-FR" sz="4000" b="1" dirty="0" smtClean="0">
              <a:ln w="12700">
                <a:solidFill>
                  <a:schemeClr val="tx1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27</Words>
  <Application>Microsoft Office PowerPoint</Application>
  <PresentationFormat>Personnalisé</PresentationFormat>
  <Paragraphs>11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Thème Office</vt:lpstr>
      <vt:lpstr>1_Thème Office</vt:lpstr>
      <vt:lpstr>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2025-05-03T21:07:45Z</dcterms:created>
  <dcterms:modified xsi:type="dcterms:W3CDTF">2025-05-04T20:51:14Z</dcterms:modified>
</cp:coreProperties>
</file>