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84" r:id="rId3"/>
  </p:sldMasterIdLst>
  <p:notesMasterIdLst>
    <p:notesMasterId r:id="rId71"/>
  </p:notesMasterIdLst>
  <p:sldIdLst>
    <p:sldId id="259" r:id="rId4"/>
    <p:sldId id="260" r:id="rId5"/>
    <p:sldId id="325" r:id="rId6"/>
    <p:sldId id="326"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5" r:id="rId40"/>
    <p:sldId id="296" r:id="rId41"/>
    <p:sldId id="297" r:id="rId42"/>
    <p:sldId id="298" r:id="rId43"/>
    <p:sldId id="299" r:id="rId44"/>
    <p:sldId id="300" r:id="rId45"/>
    <p:sldId id="301" r:id="rId46"/>
    <p:sldId id="302" r:id="rId47"/>
    <p:sldId id="308" r:id="rId48"/>
    <p:sldId id="303" r:id="rId49"/>
    <p:sldId id="304" r:id="rId50"/>
    <p:sldId id="305" r:id="rId51"/>
    <p:sldId id="306" r:id="rId52"/>
    <p:sldId id="307"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257" r:id="rId70"/>
  </p:sldIdLst>
  <p:sldSz cx="8640763" cy="5761038"/>
  <p:notesSz cx="6858000" cy="9144000"/>
  <p:defaultText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defaultTextStyle>
  <p:modifyVerifier cryptProviderType="rsaFull" cryptAlgorithmClass="hash" cryptAlgorithmType="typeAny" cryptAlgorithmSid="4" spinCount="100000" saltData="UxwJsLgDaaRbrCacHd+2hA==" hashData="2qRtur+2/iPg9Nl3OQ7OrictR9Y="/>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4" d="100"/>
          <a:sy n="94" d="100"/>
        </p:scale>
        <p:origin x="-427" y="-67"/>
      </p:cViewPr>
      <p:guideLst>
        <p:guide orient="horz" pos="1815"/>
        <p:guide pos="2722"/>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 Type="http://schemas.openxmlformats.org/officeDocument/2006/relationships/slide" Target="slides/slide4.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F77B529-BC7A-460B-94AA-AF884E3BAE07}" type="datetimeFigureOut">
              <a:rPr lang="fr-FR" smtClean="0"/>
              <a:pPr/>
              <a:t>07/04/2025</a:t>
            </a:fld>
            <a:endParaRPr lang="fr-FR"/>
          </a:p>
        </p:txBody>
      </p:sp>
      <p:sp>
        <p:nvSpPr>
          <p:cNvPr id="4" name="Espace réservé de l'image des diapositives 3"/>
          <p:cNvSpPr>
            <a:spLocks noGrp="1" noRot="1" noChangeAspect="1"/>
          </p:cNvSpPr>
          <p:nvPr>
            <p:ph type="sldImg" idx="2"/>
          </p:nvPr>
        </p:nvSpPr>
        <p:spPr>
          <a:xfrm>
            <a:off x="858838" y="685800"/>
            <a:ext cx="5140325"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5CAFE1A-0AC5-4794-86EE-C6B87D9CA073}"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7" y="1789656"/>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11480" indent="0" algn="ctr">
              <a:buNone/>
              <a:defRPr>
                <a:solidFill>
                  <a:schemeClr val="tx1">
                    <a:tint val="75000"/>
                  </a:schemeClr>
                </a:solidFill>
              </a:defRPr>
            </a:lvl2pPr>
            <a:lvl3pPr marL="822960" indent="0" algn="ctr">
              <a:buNone/>
              <a:defRPr>
                <a:solidFill>
                  <a:schemeClr val="tx1">
                    <a:tint val="75000"/>
                  </a:schemeClr>
                </a:solidFill>
              </a:defRPr>
            </a:lvl3pPr>
            <a:lvl4pPr marL="1234440" indent="0" algn="ctr">
              <a:buNone/>
              <a:defRPr>
                <a:solidFill>
                  <a:schemeClr val="tx1">
                    <a:tint val="75000"/>
                  </a:schemeClr>
                </a:solidFill>
              </a:defRPr>
            </a:lvl4pPr>
            <a:lvl5pPr marL="1645920" indent="0" algn="ctr">
              <a:buNone/>
              <a:defRPr>
                <a:solidFill>
                  <a:schemeClr val="tx1">
                    <a:tint val="75000"/>
                  </a:schemeClr>
                </a:solidFill>
              </a:defRPr>
            </a:lvl5pPr>
            <a:lvl6pPr marL="2057400" indent="0" algn="ctr">
              <a:buNone/>
              <a:defRPr>
                <a:solidFill>
                  <a:schemeClr val="tx1">
                    <a:tint val="75000"/>
                  </a:schemeClr>
                </a:solidFill>
              </a:defRPr>
            </a:lvl6pPr>
            <a:lvl7pPr marL="2468880" indent="0" algn="ctr">
              <a:buNone/>
              <a:defRPr>
                <a:solidFill>
                  <a:schemeClr val="tx1">
                    <a:tint val="75000"/>
                  </a:schemeClr>
                </a:solidFill>
              </a:defRPr>
            </a:lvl7pPr>
            <a:lvl8pPr marL="2880360" indent="0" algn="ctr">
              <a:buNone/>
              <a:defRPr>
                <a:solidFill>
                  <a:schemeClr val="tx1">
                    <a:tint val="75000"/>
                  </a:schemeClr>
                </a:solidFill>
              </a:defRPr>
            </a:lvl8pPr>
            <a:lvl9pPr marL="329184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D3E62454-2164-46EC-90AD-4F7D578FF5A0}" type="datetimeFigureOut">
              <a:rPr lang="fr-FR" smtClean="0"/>
              <a:pPr/>
              <a:t>07/04/2025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3E62454-2164-46EC-90AD-4F7D578FF5A0}" type="datetimeFigureOut">
              <a:rPr lang="fr-FR" smtClean="0"/>
              <a:pPr/>
              <a:t>07/04/2025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01"/>
            <a:ext cx="7344649" cy="1144206"/>
          </a:xfrm>
        </p:spPr>
        <p:txBody>
          <a:bodyPr anchor="t"/>
          <a:lstStyle>
            <a:lvl1pPr algn="l">
              <a:defRPr sz="36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74"/>
            <a:ext cx="7344649" cy="1260227"/>
          </a:xfrm>
        </p:spPr>
        <p:txBody>
          <a:bodyPr anchor="b"/>
          <a:lstStyle>
            <a:lvl1pPr marL="0" indent="0">
              <a:buNone/>
              <a:defRPr sz="1800">
                <a:solidFill>
                  <a:schemeClr val="tx1">
                    <a:tint val="75000"/>
                  </a:schemeClr>
                </a:solidFill>
              </a:defRPr>
            </a:lvl1pPr>
            <a:lvl2pPr marL="411480" indent="0">
              <a:buNone/>
              <a:defRPr sz="1600">
                <a:solidFill>
                  <a:schemeClr val="tx1">
                    <a:tint val="75000"/>
                  </a:schemeClr>
                </a:solidFill>
              </a:defRPr>
            </a:lvl2pPr>
            <a:lvl3pPr marL="822960" indent="0">
              <a:buNone/>
              <a:defRPr sz="1400">
                <a:solidFill>
                  <a:schemeClr val="tx1">
                    <a:tint val="75000"/>
                  </a:schemeClr>
                </a:solidFill>
              </a:defRPr>
            </a:lvl3pPr>
            <a:lvl4pPr marL="1234440" indent="0">
              <a:buNone/>
              <a:defRPr sz="1300">
                <a:solidFill>
                  <a:schemeClr val="tx1">
                    <a:tint val="75000"/>
                  </a:schemeClr>
                </a:solidFill>
              </a:defRPr>
            </a:lvl4pPr>
            <a:lvl5pPr marL="1645920" indent="0">
              <a:buNone/>
              <a:defRPr sz="1300">
                <a:solidFill>
                  <a:schemeClr val="tx1">
                    <a:tint val="75000"/>
                  </a:schemeClr>
                </a:solidFill>
              </a:defRPr>
            </a:lvl5pPr>
            <a:lvl6pPr marL="2057400" indent="0">
              <a:buNone/>
              <a:defRPr sz="1300">
                <a:solidFill>
                  <a:schemeClr val="tx1">
                    <a:tint val="75000"/>
                  </a:schemeClr>
                </a:solidFill>
              </a:defRPr>
            </a:lvl6pPr>
            <a:lvl7pPr marL="2468880" indent="0">
              <a:buNone/>
              <a:defRPr sz="1300">
                <a:solidFill>
                  <a:schemeClr val="tx1">
                    <a:tint val="75000"/>
                  </a:schemeClr>
                </a:solidFill>
              </a:defRPr>
            </a:lvl7pPr>
            <a:lvl8pPr marL="2880360" indent="0">
              <a:buNone/>
              <a:defRPr sz="1300">
                <a:solidFill>
                  <a:schemeClr val="tx1">
                    <a:tint val="75000"/>
                  </a:schemeClr>
                </a:solidFill>
              </a:defRPr>
            </a:lvl8pPr>
            <a:lvl9pPr marL="3291840" indent="0">
              <a:buNone/>
              <a:defRPr sz="13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D3E62454-2164-46EC-90AD-4F7D578FF5A0}" type="datetimeFigureOut">
              <a:rPr lang="fr-FR" smtClean="0"/>
              <a:pPr/>
              <a:t>07/04/2025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243"/>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88" y="1344243"/>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D3E62454-2164-46EC-90AD-4F7D578FF5A0}" type="datetimeFigureOut">
              <a:rPr lang="fr-FR" smtClean="0"/>
              <a:pPr/>
              <a:t>07/04/2025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66"/>
            <a:ext cx="3817838"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88" y="1289566"/>
            <a:ext cx="3819337"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88" y="1826996"/>
            <a:ext cx="3819337"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3E62454-2164-46EC-90AD-4F7D578FF5A0}" type="datetimeFigureOut">
              <a:rPr lang="fr-FR" smtClean="0"/>
              <a:pPr/>
              <a:t>07/04/2025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D3E62454-2164-46EC-90AD-4F7D578FF5A0}" type="datetimeFigureOut">
              <a:rPr lang="fr-FR" smtClean="0"/>
              <a:pPr/>
              <a:t>07/04/2025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3E62454-2164-46EC-90AD-4F7D578FF5A0}" type="datetimeFigureOut">
              <a:rPr lang="fr-FR" smtClean="0"/>
              <a:pPr/>
              <a:t>07/04/2025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39" y="229375"/>
            <a:ext cx="2842751" cy="976176"/>
          </a:xfrm>
        </p:spPr>
        <p:txBody>
          <a:bodyPr anchor="b"/>
          <a:lstStyle>
            <a:lvl1pPr algn="l">
              <a:defRPr sz="18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39" y="1205551"/>
            <a:ext cx="2842751" cy="3940710"/>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D3E62454-2164-46EC-90AD-4F7D578FF5A0}" type="datetimeFigureOut">
              <a:rPr lang="fr-FR" smtClean="0"/>
              <a:pPr/>
              <a:t>07/04/2025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7"/>
            <a:ext cx="5184458" cy="476086"/>
          </a:xfrm>
        </p:spPr>
        <p:txBody>
          <a:bodyPr anchor="b"/>
          <a:lstStyle>
            <a:lvl1pPr algn="l">
              <a:defRPr sz="18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2900"/>
            </a:lvl1pPr>
            <a:lvl2pPr marL="411480" indent="0">
              <a:buNone/>
              <a:defRPr sz="2500"/>
            </a:lvl2pPr>
            <a:lvl3pPr marL="822960" indent="0">
              <a:buNone/>
              <a:defRPr sz="220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D3E62454-2164-46EC-90AD-4F7D578FF5A0}" type="datetimeFigureOut">
              <a:rPr lang="fr-FR" smtClean="0"/>
              <a:pPr/>
              <a:t>07/04/2025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3E62454-2164-46EC-90AD-4F7D578FF5A0}" type="datetimeFigureOut">
              <a:rPr lang="fr-FR" smtClean="0"/>
              <a:pPr/>
              <a:t>07/04/2025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921023" y="193369"/>
            <a:ext cx="1836162" cy="4130077"/>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08036" y="193369"/>
            <a:ext cx="5368975" cy="4130077"/>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3E62454-2164-46EC-90AD-4F7D578FF5A0}" type="datetimeFigureOut">
              <a:rPr lang="fr-FR" smtClean="0"/>
              <a:pPr/>
              <a:t>07/04/2025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8AFDFE3-7089-4571-91B5-010DEB7F68D5}" type="slidenum">
              <a:rPr lang="fr-FR" smtClean="0"/>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9591" y="1789950"/>
            <a:ext cx="7344649" cy="1234891"/>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286" y="3264625"/>
            <a:ext cx="6048535" cy="1472265"/>
          </a:xfrm>
        </p:spPr>
        <p:txBody>
          <a:bodyPr/>
          <a:lstStyle>
            <a:lvl1pPr marL="0" indent="0" algn="ctr">
              <a:buNone/>
              <a:defRPr>
                <a:solidFill>
                  <a:schemeClr val="tx1">
                    <a:tint val="75000"/>
                  </a:schemeClr>
                </a:solidFill>
              </a:defRPr>
            </a:lvl1pPr>
            <a:lvl2pPr marL="473801" indent="0" algn="ctr">
              <a:buNone/>
              <a:defRPr>
                <a:solidFill>
                  <a:schemeClr val="tx1">
                    <a:tint val="75000"/>
                  </a:schemeClr>
                </a:solidFill>
              </a:defRPr>
            </a:lvl2pPr>
            <a:lvl3pPr marL="947593" indent="0" algn="ctr">
              <a:buNone/>
              <a:defRPr>
                <a:solidFill>
                  <a:schemeClr val="tx1">
                    <a:tint val="75000"/>
                  </a:schemeClr>
                </a:solidFill>
              </a:defRPr>
            </a:lvl3pPr>
            <a:lvl4pPr marL="1421345" indent="0" algn="ctr">
              <a:buNone/>
              <a:defRPr>
                <a:solidFill>
                  <a:schemeClr val="tx1">
                    <a:tint val="75000"/>
                  </a:schemeClr>
                </a:solidFill>
              </a:defRPr>
            </a:lvl4pPr>
            <a:lvl5pPr marL="1895143" indent="0" algn="ctr">
              <a:buNone/>
              <a:defRPr>
                <a:solidFill>
                  <a:schemeClr val="tx1">
                    <a:tint val="75000"/>
                  </a:schemeClr>
                </a:solidFill>
              </a:defRPr>
            </a:lvl5pPr>
            <a:lvl6pPr marL="2368917" indent="0" algn="ctr">
              <a:buNone/>
              <a:defRPr>
                <a:solidFill>
                  <a:schemeClr val="tx1">
                    <a:tint val="75000"/>
                  </a:schemeClr>
                </a:solidFill>
              </a:defRPr>
            </a:lvl6pPr>
            <a:lvl7pPr marL="2842706" indent="0" algn="ctr">
              <a:buNone/>
              <a:defRPr>
                <a:solidFill>
                  <a:schemeClr val="tx1">
                    <a:tint val="75000"/>
                  </a:schemeClr>
                </a:solidFill>
              </a:defRPr>
            </a:lvl7pPr>
            <a:lvl8pPr marL="3316476" indent="0" algn="ctr">
              <a:buNone/>
              <a:defRPr>
                <a:solidFill>
                  <a:schemeClr val="tx1">
                    <a:tint val="75000"/>
                  </a:schemeClr>
                </a:solidFill>
              </a:defRPr>
            </a:lvl8pPr>
            <a:lvl9pPr marL="3790259"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07/04/2025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07/04/2025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4150" y="3705707"/>
            <a:ext cx="7344649" cy="1144205"/>
          </a:xfrm>
        </p:spPr>
        <p:txBody>
          <a:bodyPr anchor="t"/>
          <a:lstStyle>
            <a:lvl1pPr algn="l">
              <a:defRPr sz="42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4150" y="2441786"/>
            <a:ext cx="7344649" cy="1260227"/>
          </a:xfrm>
        </p:spPr>
        <p:txBody>
          <a:bodyPr anchor="b"/>
          <a:lstStyle>
            <a:lvl1pPr marL="0" indent="0">
              <a:buNone/>
              <a:defRPr sz="2100">
                <a:solidFill>
                  <a:schemeClr val="tx1">
                    <a:tint val="75000"/>
                  </a:schemeClr>
                </a:solidFill>
              </a:defRPr>
            </a:lvl1pPr>
            <a:lvl2pPr marL="473801" indent="0">
              <a:buNone/>
              <a:defRPr sz="1800">
                <a:solidFill>
                  <a:schemeClr val="tx1">
                    <a:tint val="75000"/>
                  </a:schemeClr>
                </a:solidFill>
              </a:defRPr>
            </a:lvl2pPr>
            <a:lvl3pPr marL="947593" indent="0">
              <a:buNone/>
              <a:defRPr sz="1700">
                <a:solidFill>
                  <a:schemeClr val="tx1">
                    <a:tint val="75000"/>
                  </a:schemeClr>
                </a:solidFill>
              </a:defRPr>
            </a:lvl3pPr>
            <a:lvl4pPr marL="1421345" indent="0">
              <a:buNone/>
              <a:defRPr sz="1500">
                <a:solidFill>
                  <a:schemeClr val="tx1">
                    <a:tint val="75000"/>
                  </a:schemeClr>
                </a:solidFill>
              </a:defRPr>
            </a:lvl4pPr>
            <a:lvl5pPr marL="1895143" indent="0">
              <a:buNone/>
              <a:defRPr sz="1500">
                <a:solidFill>
                  <a:schemeClr val="tx1">
                    <a:tint val="75000"/>
                  </a:schemeClr>
                </a:solidFill>
              </a:defRPr>
            </a:lvl5pPr>
            <a:lvl6pPr marL="2368917" indent="0">
              <a:buNone/>
              <a:defRPr sz="1500">
                <a:solidFill>
                  <a:schemeClr val="tx1">
                    <a:tint val="75000"/>
                  </a:schemeClr>
                </a:solidFill>
              </a:defRPr>
            </a:lvl6pPr>
            <a:lvl7pPr marL="2842706" indent="0">
              <a:buNone/>
              <a:defRPr sz="1500">
                <a:solidFill>
                  <a:schemeClr val="tx1">
                    <a:tint val="75000"/>
                  </a:schemeClr>
                </a:solidFill>
              </a:defRPr>
            </a:lvl7pPr>
            <a:lvl8pPr marL="3316476" indent="0">
              <a:buNone/>
              <a:defRPr sz="1500">
                <a:solidFill>
                  <a:schemeClr val="tx1">
                    <a:tint val="75000"/>
                  </a:schemeClr>
                </a:solidFill>
              </a:defRPr>
            </a:lvl8pPr>
            <a:lvl9pPr marL="3790259"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07/04/2025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516" y="1345118"/>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3021" y="1345118"/>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07/04/2025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131" y="1289645"/>
            <a:ext cx="3817839" cy="537429"/>
          </a:xfrm>
        </p:spPr>
        <p:txBody>
          <a:bodyPr anchor="b"/>
          <a:lstStyle>
            <a:lvl1pPr marL="0" indent="0">
              <a:buNone/>
              <a:defRPr sz="2500" b="1"/>
            </a:lvl1pPr>
            <a:lvl2pPr marL="473801" indent="0">
              <a:buNone/>
              <a:defRPr sz="2100" b="1"/>
            </a:lvl2pPr>
            <a:lvl3pPr marL="947593" indent="0">
              <a:buNone/>
              <a:defRPr sz="1800" b="1"/>
            </a:lvl3pPr>
            <a:lvl4pPr marL="1421345" indent="0">
              <a:buNone/>
              <a:defRPr sz="1700" b="1"/>
            </a:lvl4pPr>
            <a:lvl5pPr marL="1895143" indent="0">
              <a:buNone/>
              <a:defRPr sz="1700" b="1"/>
            </a:lvl5pPr>
            <a:lvl6pPr marL="2368917" indent="0">
              <a:buNone/>
              <a:defRPr sz="1700" b="1"/>
            </a:lvl6pPr>
            <a:lvl7pPr marL="2842706" indent="0">
              <a:buNone/>
              <a:defRPr sz="1700" b="1"/>
            </a:lvl7pPr>
            <a:lvl8pPr marL="3316476" indent="0">
              <a:buNone/>
              <a:defRPr sz="1700" b="1"/>
            </a:lvl8pPr>
            <a:lvl9pPr marL="3790259"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131" y="1827063"/>
            <a:ext cx="3817839"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91129" y="1289645"/>
            <a:ext cx="3819339" cy="537429"/>
          </a:xfrm>
        </p:spPr>
        <p:txBody>
          <a:bodyPr anchor="b"/>
          <a:lstStyle>
            <a:lvl1pPr marL="0" indent="0">
              <a:buNone/>
              <a:defRPr sz="2500" b="1"/>
            </a:lvl1pPr>
            <a:lvl2pPr marL="473801" indent="0">
              <a:buNone/>
              <a:defRPr sz="2100" b="1"/>
            </a:lvl2pPr>
            <a:lvl3pPr marL="947593" indent="0">
              <a:buNone/>
              <a:defRPr sz="1800" b="1"/>
            </a:lvl3pPr>
            <a:lvl4pPr marL="1421345" indent="0">
              <a:buNone/>
              <a:defRPr sz="1700" b="1"/>
            </a:lvl4pPr>
            <a:lvl5pPr marL="1895143" indent="0">
              <a:buNone/>
              <a:defRPr sz="1700" b="1"/>
            </a:lvl5pPr>
            <a:lvl6pPr marL="2368917" indent="0">
              <a:buNone/>
              <a:defRPr sz="1700" b="1"/>
            </a:lvl6pPr>
            <a:lvl7pPr marL="2842706" indent="0">
              <a:buNone/>
              <a:defRPr sz="1700" b="1"/>
            </a:lvl7pPr>
            <a:lvl8pPr marL="3316476" indent="0">
              <a:buNone/>
              <a:defRPr sz="1700" b="1"/>
            </a:lvl8pPr>
            <a:lvl9pPr marL="3790259"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91129" y="1827063"/>
            <a:ext cx="3819339"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07/04/2025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07/04/2025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07/04/2025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3494" y="232502"/>
            <a:ext cx="2842751" cy="976176"/>
          </a:xfrm>
        </p:spPr>
        <p:txBody>
          <a:bodyPr anchor="b"/>
          <a:lstStyle>
            <a:lvl1pPr algn="l">
              <a:defRPr sz="21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883" y="232738"/>
            <a:ext cx="4830426" cy="4916885"/>
          </a:xfrm>
        </p:spPr>
        <p:txBody>
          <a:bodyPr/>
          <a:lstStyle>
            <a:lvl1pPr>
              <a:defRPr sz="33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3494" y="1205552"/>
            <a:ext cx="2842751" cy="3940709"/>
          </a:xfrm>
        </p:spPr>
        <p:txBody>
          <a:bodyPr/>
          <a:lstStyle>
            <a:lvl1pPr marL="0" indent="0">
              <a:buNone/>
              <a:defRPr sz="1500"/>
            </a:lvl1pPr>
            <a:lvl2pPr marL="473801" indent="0">
              <a:buNone/>
              <a:defRPr sz="1300"/>
            </a:lvl2pPr>
            <a:lvl3pPr marL="947593" indent="0">
              <a:buNone/>
              <a:defRPr sz="1100"/>
            </a:lvl3pPr>
            <a:lvl4pPr marL="1421345" indent="0">
              <a:buNone/>
              <a:defRPr sz="1000"/>
            </a:lvl4pPr>
            <a:lvl5pPr marL="1895143" indent="0">
              <a:buNone/>
              <a:defRPr sz="1000"/>
            </a:lvl5pPr>
            <a:lvl6pPr marL="2368917" indent="0">
              <a:buNone/>
              <a:defRPr sz="1000"/>
            </a:lvl6pPr>
            <a:lvl7pPr marL="2842706" indent="0">
              <a:buNone/>
              <a:defRPr sz="1000"/>
            </a:lvl7pPr>
            <a:lvl8pPr marL="3316476" indent="0">
              <a:buNone/>
              <a:defRPr sz="1000"/>
            </a:lvl8pPr>
            <a:lvl9pPr marL="379025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07/04/2025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711" y="4036095"/>
            <a:ext cx="5184458" cy="476086"/>
          </a:xfrm>
        </p:spPr>
        <p:txBody>
          <a:bodyPr anchor="b"/>
          <a:lstStyle>
            <a:lvl1pPr algn="l">
              <a:defRPr sz="21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711" y="518924"/>
            <a:ext cx="5184458" cy="3456623"/>
          </a:xfrm>
        </p:spPr>
        <p:txBody>
          <a:bodyPr/>
          <a:lstStyle>
            <a:lvl1pPr marL="0" indent="0">
              <a:buNone/>
              <a:defRPr sz="3300"/>
            </a:lvl1pPr>
            <a:lvl2pPr marL="473801" indent="0">
              <a:buNone/>
              <a:defRPr sz="2900"/>
            </a:lvl2pPr>
            <a:lvl3pPr marL="947593" indent="0">
              <a:buNone/>
              <a:defRPr sz="2500"/>
            </a:lvl3pPr>
            <a:lvl4pPr marL="1421345" indent="0">
              <a:buNone/>
              <a:defRPr sz="2100"/>
            </a:lvl4pPr>
            <a:lvl5pPr marL="1895143" indent="0">
              <a:buNone/>
              <a:defRPr sz="2100"/>
            </a:lvl5pPr>
            <a:lvl6pPr marL="2368917" indent="0">
              <a:buNone/>
              <a:defRPr sz="2100"/>
            </a:lvl6pPr>
            <a:lvl7pPr marL="2842706" indent="0">
              <a:buNone/>
              <a:defRPr sz="2100"/>
            </a:lvl7pPr>
            <a:lvl8pPr marL="3316476" indent="0">
              <a:buNone/>
              <a:defRPr sz="2100"/>
            </a:lvl8pPr>
            <a:lvl9pPr marL="3790259" indent="0">
              <a:buNone/>
              <a:defRPr sz="2100"/>
            </a:lvl9pPr>
          </a:lstStyle>
          <a:p>
            <a:endParaRPr lang="fr-FR"/>
          </a:p>
        </p:txBody>
      </p:sp>
      <p:sp>
        <p:nvSpPr>
          <p:cNvPr id="4" name="Espace réservé du texte 3"/>
          <p:cNvSpPr>
            <a:spLocks noGrp="1"/>
          </p:cNvSpPr>
          <p:nvPr>
            <p:ph type="body" sz="half" idx="2"/>
          </p:nvPr>
        </p:nvSpPr>
        <p:spPr>
          <a:xfrm>
            <a:off x="1693711" y="4508889"/>
            <a:ext cx="5184458" cy="676121"/>
          </a:xfrm>
        </p:spPr>
        <p:txBody>
          <a:bodyPr/>
          <a:lstStyle>
            <a:lvl1pPr marL="0" indent="0">
              <a:buNone/>
              <a:defRPr sz="1500"/>
            </a:lvl1pPr>
            <a:lvl2pPr marL="473801" indent="0">
              <a:buNone/>
              <a:defRPr sz="1300"/>
            </a:lvl2pPr>
            <a:lvl3pPr marL="947593" indent="0">
              <a:buNone/>
              <a:defRPr sz="1100"/>
            </a:lvl3pPr>
            <a:lvl4pPr marL="1421345" indent="0">
              <a:buNone/>
              <a:defRPr sz="1000"/>
            </a:lvl4pPr>
            <a:lvl5pPr marL="1895143" indent="0">
              <a:buNone/>
              <a:defRPr sz="1000"/>
            </a:lvl5pPr>
            <a:lvl6pPr marL="2368917" indent="0">
              <a:buNone/>
              <a:defRPr sz="1000"/>
            </a:lvl6pPr>
            <a:lvl7pPr marL="2842706" indent="0">
              <a:buNone/>
              <a:defRPr sz="1000"/>
            </a:lvl7pPr>
            <a:lvl8pPr marL="3316476" indent="0">
              <a:buNone/>
              <a:defRPr sz="1000"/>
            </a:lvl8pPr>
            <a:lvl9pPr marL="379025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07/04/2025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07/04/2025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843" y="234074"/>
            <a:ext cx="1944173"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128" y="234074"/>
            <a:ext cx="5688501"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07/04/2025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697" y="1792022"/>
            <a:ext cx="7344649" cy="123489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601" y="3264625"/>
            <a:ext cx="6048535" cy="1472265"/>
          </a:xfrm>
        </p:spPr>
        <p:txBody>
          <a:bodyPr/>
          <a:lstStyle>
            <a:lvl1pPr marL="0" indent="0" algn="ctr">
              <a:buNone/>
              <a:defRPr>
                <a:solidFill>
                  <a:schemeClr val="tx1">
                    <a:tint val="75000"/>
                  </a:schemeClr>
                </a:solidFill>
              </a:defRPr>
            </a:lvl1pPr>
            <a:lvl2pPr marL="476480" indent="0" algn="ctr">
              <a:buNone/>
              <a:defRPr>
                <a:solidFill>
                  <a:schemeClr val="tx1">
                    <a:tint val="75000"/>
                  </a:schemeClr>
                </a:solidFill>
              </a:defRPr>
            </a:lvl2pPr>
            <a:lvl3pPr marL="952951" indent="0" algn="ctr">
              <a:buNone/>
              <a:defRPr>
                <a:solidFill>
                  <a:schemeClr val="tx1">
                    <a:tint val="75000"/>
                  </a:schemeClr>
                </a:solidFill>
              </a:defRPr>
            </a:lvl3pPr>
            <a:lvl4pPr marL="1429391" indent="0" algn="ctr">
              <a:buNone/>
              <a:defRPr>
                <a:solidFill>
                  <a:schemeClr val="tx1">
                    <a:tint val="75000"/>
                  </a:schemeClr>
                </a:solidFill>
              </a:defRPr>
            </a:lvl4pPr>
            <a:lvl5pPr marL="1905870" indent="0" algn="ctr">
              <a:buNone/>
              <a:defRPr>
                <a:solidFill>
                  <a:schemeClr val="tx1">
                    <a:tint val="75000"/>
                  </a:schemeClr>
                </a:solidFill>
              </a:defRPr>
            </a:lvl5pPr>
            <a:lvl6pPr marL="2382315" indent="0" algn="ctr">
              <a:buNone/>
              <a:defRPr>
                <a:solidFill>
                  <a:schemeClr val="tx1">
                    <a:tint val="75000"/>
                  </a:schemeClr>
                </a:solidFill>
              </a:defRPr>
            </a:lvl6pPr>
            <a:lvl7pPr marL="2858789" indent="0" algn="ctr">
              <a:buNone/>
              <a:defRPr>
                <a:solidFill>
                  <a:schemeClr val="tx1">
                    <a:tint val="75000"/>
                  </a:schemeClr>
                </a:solidFill>
              </a:defRPr>
            </a:lvl7pPr>
            <a:lvl8pPr marL="3335251" indent="0" algn="ctr">
              <a:buNone/>
              <a:defRPr>
                <a:solidFill>
                  <a:schemeClr val="tx1">
                    <a:tint val="75000"/>
                  </a:schemeClr>
                </a:solidFill>
              </a:defRPr>
            </a:lvl8pPr>
            <a:lvl9pPr marL="3811709"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07/04/2025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07/04/2025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3210" y="3703918"/>
            <a:ext cx="7344649" cy="1144207"/>
          </a:xfrm>
        </p:spPr>
        <p:txBody>
          <a:bodyPr anchor="t"/>
          <a:lstStyle>
            <a:lvl1pPr algn="l">
              <a:defRPr sz="42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3210" y="2441778"/>
            <a:ext cx="7344649" cy="1260227"/>
          </a:xfrm>
        </p:spPr>
        <p:txBody>
          <a:bodyPr anchor="b"/>
          <a:lstStyle>
            <a:lvl1pPr marL="0" indent="0">
              <a:buNone/>
              <a:defRPr sz="2100">
                <a:solidFill>
                  <a:schemeClr val="tx1">
                    <a:tint val="75000"/>
                  </a:schemeClr>
                </a:solidFill>
              </a:defRPr>
            </a:lvl1pPr>
            <a:lvl2pPr marL="476480" indent="0">
              <a:buNone/>
              <a:defRPr sz="1800">
                <a:solidFill>
                  <a:schemeClr val="tx1">
                    <a:tint val="75000"/>
                  </a:schemeClr>
                </a:solidFill>
              </a:defRPr>
            </a:lvl2pPr>
            <a:lvl3pPr marL="952951" indent="0">
              <a:buNone/>
              <a:defRPr sz="1700">
                <a:solidFill>
                  <a:schemeClr val="tx1">
                    <a:tint val="75000"/>
                  </a:schemeClr>
                </a:solidFill>
              </a:defRPr>
            </a:lvl3pPr>
            <a:lvl4pPr marL="1429391" indent="0">
              <a:buNone/>
              <a:defRPr sz="1500">
                <a:solidFill>
                  <a:schemeClr val="tx1">
                    <a:tint val="75000"/>
                  </a:schemeClr>
                </a:solidFill>
              </a:defRPr>
            </a:lvl4pPr>
            <a:lvl5pPr marL="1905870" indent="0">
              <a:buNone/>
              <a:defRPr sz="1500">
                <a:solidFill>
                  <a:schemeClr val="tx1">
                    <a:tint val="75000"/>
                  </a:schemeClr>
                </a:solidFill>
              </a:defRPr>
            </a:lvl5pPr>
            <a:lvl6pPr marL="2382315" indent="0">
              <a:buNone/>
              <a:defRPr sz="1500">
                <a:solidFill>
                  <a:schemeClr val="tx1">
                    <a:tint val="75000"/>
                  </a:schemeClr>
                </a:solidFill>
              </a:defRPr>
            </a:lvl6pPr>
            <a:lvl7pPr marL="2858789" indent="0">
              <a:buNone/>
              <a:defRPr sz="1500">
                <a:solidFill>
                  <a:schemeClr val="tx1">
                    <a:tint val="75000"/>
                  </a:schemeClr>
                </a:solidFill>
              </a:defRPr>
            </a:lvl7pPr>
            <a:lvl8pPr marL="3335251" indent="0">
              <a:buNone/>
              <a:defRPr sz="1500">
                <a:solidFill>
                  <a:schemeClr val="tx1">
                    <a:tint val="75000"/>
                  </a:schemeClr>
                </a:solidFill>
              </a:defRPr>
            </a:lvl8pPr>
            <a:lvl9pPr marL="3811709"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07/04/2025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506" y="1344892"/>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3015" y="1344892"/>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07/04/2025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606" y="1289578"/>
            <a:ext cx="3817838" cy="537429"/>
          </a:xfrm>
        </p:spPr>
        <p:txBody>
          <a:bodyPr anchor="b"/>
          <a:lstStyle>
            <a:lvl1pPr marL="0" indent="0">
              <a:buNone/>
              <a:defRPr sz="2500" b="1"/>
            </a:lvl1pPr>
            <a:lvl2pPr marL="476480" indent="0">
              <a:buNone/>
              <a:defRPr sz="2100" b="1"/>
            </a:lvl2pPr>
            <a:lvl3pPr marL="952951" indent="0">
              <a:buNone/>
              <a:defRPr sz="1800" b="1"/>
            </a:lvl3pPr>
            <a:lvl4pPr marL="1429391" indent="0">
              <a:buNone/>
              <a:defRPr sz="1700" b="1"/>
            </a:lvl4pPr>
            <a:lvl5pPr marL="1905870" indent="0">
              <a:buNone/>
              <a:defRPr sz="1700" b="1"/>
            </a:lvl5pPr>
            <a:lvl6pPr marL="2382315" indent="0">
              <a:buNone/>
              <a:defRPr sz="1700" b="1"/>
            </a:lvl6pPr>
            <a:lvl7pPr marL="2858789" indent="0">
              <a:buNone/>
              <a:defRPr sz="1700" b="1"/>
            </a:lvl7pPr>
            <a:lvl8pPr marL="3335251" indent="0">
              <a:buNone/>
              <a:defRPr sz="1700" b="1"/>
            </a:lvl8pPr>
            <a:lvl9pPr marL="3811709"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606" y="1827061"/>
            <a:ext cx="3817838"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962" y="1289578"/>
            <a:ext cx="3819337" cy="537429"/>
          </a:xfrm>
        </p:spPr>
        <p:txBody>
          <a:bodyPr anchor="b"/>
          <a:lstStyle>
            <a:lvl1pPr marL="0" indent="0">
              <a:buNone/>
              <a:defRPr sz="2500" b="1"/>
            </a:lvl1pPr>
            <a:lvl2pPr marL="476480" indent="0">
              <a:buNone/>
              <a:defRPr sz="2100" b="1"/>
            </a:lvl2pPr>
            <a:lvl3pPr marL="952951" indent="0">
              <a:buNone/>
              <a:defRPr sz="1800" b="1"/>
            </a:lvl3pPr>
            <a:lvl4pPr marL="1429391" indent="0">
              <a:buNone/>
              <a:defRPr sz="1700" b="1"/>
            </a:lvl4pPr>
            <a:lvl5pPr marL="1905870" indent="0">
              <a:buNone/>
              <a:defRPr sz="1700" b="1"/>
            </a:lvl5pPr>
            <a:lvl6pPr marL="2382315" indent="0">
              <a:buNone/>
              <a:defRPr sz="1700" b="1"/>
            </a:lvl6pPr>
            <a:lvl7pPr marL="2858789" indent="0">
              <a:buNone/>
              <a:defRPr sz="1700" b="1"/>
            </a:lvl7pPr>
            <a:lvl8pPr marL="3335251" indent="0">
              <a:buNone/>
              <a:defRPr sz="1700" b="1"/>
            </a:lvl8pPr>
            <a:lvl9pPr marL="3811709"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962" y="1827061"/>
            <a:ext cx="3819337"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07/04/2025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07/04/2025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07/04/2025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3912" y="231796"/>
            <a:ext cx="2842751" cy="976176"/>
          </a:xfrm>
        </p:spPr>
        <p:txBody>
          <a:bodyPr anchor="b"/>
          <a:lstStyle>
            <a:lvl1pPr algn="l">
              <a:defRPr sz="21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419" y="231291"/>
            <a:ext cx="4830426" cy="4916885"/>
          </a:xfrm>
        </p:spPr>
        <p:txBody>
          <a:bodyPr/>
          <a:lstStyle>
            <a:lvl1pPr>
              <a:defRPr sz="33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3912" y="1205551"/>
            <a:ext cx="2842751" cy="3940709"/>
          </a:xfrm>
        </p:spPr>
        <p:txBody>
          <a:bodyPr/>
          <a:lstStyle>
            <a:lvl1pPr marL="0" indent="0">
              <a:buNone/>
              <a:defRPr sz="1500"/>
            </a:lvl1pPr>
            <a:lvl2pPr marL="476480" indent="0">
              <a:buNone/>
              <a:defRPr sz="1300"/>
            </a:lvl2pPr>
            <a:lvl3pPr marL="952951" indent="0">
              <a:buNone/>
              <a:defRPr sz="1100"/>
            </a:lvl3pPr>
            <a:lvl4pPr marL="1429391" indent="0">
              <a:buNone/>
              <a:defRPr sz="1000"/>
            </a:lvl4pPr>
            <a:lvl5pPr marL="1905870" indent="0">
              <a:buNone/>
              <a:defRPr sz="1000"/>
            </a:lvl5pPr>
            <a:lvl6pPr marL="2382315" indent="0">
              <a:buNone/>
              <a:defRPr sz="1000"/>
            </a:lvl6pPr>
            <a:lvl7pPr marL="2858789" indent="0">
              <a:buNone/>
              <a:defRPr sz="1000"/>
            </a:lvl7pPr>
            <a:lvl8pPr marL="3335251" indent="0">
              <a:buNone/>
              <a:defRPr sz="1000"/>
            </a:lvl8pPr>
            <a:lvl9pPr marL="381170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07/04/2025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82" y="4034650"/>
            <a:ext cx="5184458" cy="476086"/>
          </a:xfrm>
        </p:spPr>
        <p:txBody>
          <a:bodyPr anchor="b"/>
          <a:lstStyle>
            <a:lvl1pPr algn="l">
              <a:defRPr sz="21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82" y="517189"/>
            <a:ext cx="5184458" cy="3456623"/>
          </a:xfrm>
        </p:spPr>
        <p:txBody>
          <a:bodyPr/>
          <a:lstStyle>
            <a:lvl1pPr marL="0" indent="0">
              <a:buNone/>
              <a:defRPr sz="3300"/>
            </a:lvl1pPr>
            <a:lvl2pPr marL="476480" indent="0">
              <a:buNone/>
              <a:defRPr sz="2900"/>
            </a:lvl2pPr>
            <a:lvl3pPr marL="952951" indent="0">
              <a:buNone/>
              <a:defRPr sz="2500"/>
            </a:lvl3pPr>
            <a:lvl4pPr marL="1429391" indent="0">
              <a:buNone/>
              <a:defRPr sz="2100"/>
            </a:lvl4pPr>
            <a:lvl5pPr marL="1905870" indent="0">
              <a:buNone/>
              <a:defRPr sz="2100"/>
            </a:lvl5pPr>
            <a:lvl6pPr marL="2382315" indent="0">
              <a:buNone/>
              <a:defRPr sz="2100"/>
            </a:lvl6pPr>
            <a:lvl7pPr marL="2858789" indent="0">
              <a:buNone/>
              <a:defRPr sz="2100"/>
            </a:lvl7pPr>
            <a:lvl8pPr marL="3335251" indent="0">
              <a:buNone/>
              <a:defRPr sz="2100"/>
            </a:lvl8pPr>
            <a:lvl9pPr marL="3811709" indent="0">
              <a:buNone/>
              <a:defRPr sz="2100"/>
            </a:lvl9pPr>
          </a:lstStyle>
          <a:p>
            <a:endParaRPr lang="fr-FR"/>
          </a:p>
        </p:txBody>
      </p:sp>
      <p:sp>
        <p:nvSpPr>
          <p:cNvPr id="4" name="Espace réservé du texte 3"/>
          <p:cNvSpPr>
            <a:spLocks noGrp="1"/>
          </p:cNvSpPr>
          <p:nvPr>
            <p:ph type="body" sz="half" idx="2"/>
          </p:nvPr>
        </p:nvSpPr>
        <p:spPr>
          <a:xfrm>
            <a:off x="1693682" y="4508882"/>
            <a:ext cx="5184458" cy="676121"/>
          </a:xfrm>
        </p:spPr>
        <p:txBody>
          <a:bodyPr/>
          <a:lstStyle>
            <a:lvl1pPr marL="0" indent="0">
              <a:buNone/>
              <a:defRPr sz="1500"/>
            </a:lvl1pPr>
            <a:lvl2pPr marL="476480" indent="0">
              <a:buNone/>
              <a:defRPr sz="1300"/>
            </a:lvl2pPr>
            <a:lvl3pPr marL="952951" indent="0">
              <a:buNone/>
              <a:defRPr sz="1100"/>
            </a:lvl3pPr>
            <a:lvl4pPr marL="1429391" indent="0">
              <a:buNone/>
              <a:defRPr sz="1000"/>
            </a:lvl4pPr>
            <a:lvl5pPr marL="1905870" indent="0">
              <a:buNone/>
              <a:defRPr sz="1000"/>
            </a:lvl5pPr>
            <a:lvl6pPr marL="2382315" indent="0">
              <a:buNone/>
              <a:defRPr sz="1000"/>
            </a:lvl6pPr>
            <a:lvl7pPr marL="2858789" indent="0">
              <a:buNone/>
              <a:defRPr sz="1000"/>
            </a:lvl7pPr>
            <a:lvl8pPr marL="3335251" indent="0">
              <a:buNone/>
              <a:defRPr sz="1000"/>
            </a:lvl8pPr>
            <a:lvl9pPr marL="381170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07/04/2025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07/04/2025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839" y="232627"/>
            <a:ext cx="1944173"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892" y="232627"/>
            <a:ext cx="5688501"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07/04/2025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38" y="230709"/>
            <a:ext cx="7776687" cy="960173"/>
          </a:xfrm>
          <a:prstGeom prst="rect">
            <a:avLst/>
          </a:prstGeom>
        </p:spPr>
        <p:txBody>
          <a:bodyPr vert="horz" lIns="82296" tIns="41148" rIns="82296" bIns="41148"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344243"/>
            <a:ext cx="7776687" cy="3802019"/>
          </a:xfrm>
          <a:prstGeom prst="rect">
            <a:avLst/>
          </a:prstGeom>
        </p:spPr>
        <p:txBody>
          <a:bodyPr vert="horz" lIns="82296" tIns="41148" rIns="82296" bIns="41148"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29"/>
            <a:ext cx="2016178" cy="306722"/>
          </a:xfrm>
          <a:prstGeom prst="rect">
            <a:avLst/>
          </a:prstGeom>
        </p:spPr>
        <p:txBody>
          <a:bodyPr vert="horz" lIns="82296" tIns="41148" rIns="82296" bIns="41148" rtlCol="0" anchor="ctr"/>
          <a:lstStyle>
            <a:lvl1pPr algn="l">
              <a:defRPr sz="1100">
                <a:solidFill>
                  <a:schemeClr val="tx1">
                    <a:tint val="75000"/>
                  </a:schemeClr>
                </a:solidFill>
              </a:defRPr>
            </a:lvl1pPr>
          </a:lstStyle>
          <a:p>
            <a:fld id="{D3E62454-2164-46EC-90AD-4F7D578FF5A0}" type="datetimeFigureOut">
              <a:rPr lang="fr-FR" smtClean="0"/>
              <a:pPr/>
              <a:t>07/04/2025</a:t>
            </a:fld>
            <a:endParaRPr lang="fr-FR"/>
          </a:p>
        </p:txBody>
      </p:sp>
      <p:sp>
        <p:nvSpPr>
          <p:cNvPr id="5" name="Espace réservé du pied de page 4"/>
          <p:cNvSpPr>
            <a:spLocks noGrp="1"/>
          </p:cNvSpPr>
          <p:nvPr>
            <p:ph type="ftr" sz="quarter" idx="3"/>
          </p:nvPr>
        </p:nvSpPr>
        <p:spPr>
          <a:xfrm>
            <a:off x="2952261" y="5339629"/>
            <a:ext cx="2736242" cy="306722"/>
          </a:xfrm>
          <a:prstGeom prst="rect">
            <a:avLst/>
          </a:prstGeom>
        </p:spPr>
        <p:txBody>
          <a:bodyPr vert="horz" lIns="82296" tIns="41148" rIns="82296" bIns="41148" rtlCol="0" anchor="ctr"/>
          <a:lstStyle>
            <a:lvl1pPr algn="ctr">
              <a:defRPr sz="11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192547" y="5339629"/>
            <a:ext cx="2016178" cy="306722"/>
          </a:xfrm>
          <a:prstGeom prst="rect">
            <a:avLst/>
          </a:prstGeom>
        </p:spPr>
        <p:txBody>
          <a:bodyPr vert="horz" lIns="82296" tIns="41148" rIns="82296" bIns="41148" rtlCol="0" anchor="ctr"/>
          <a:lstStyle>
            <a:lvl1pPr algn="r">
              <a:defRPr sz="1100">
                <a:solidFill>
                  <a:schemeClr val="tx1">
                    <a:tint val="75000"/>
                  </a:schemeClr>
                </a:solidFill>
              </a:defRPr>
            </a:lvl1pPr>
          </a:lstStyle>
          <a:p>
            <a:fld id="{18AFDFE3-7089-4571-91B5-010DEB7F68D5}"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822960" rtl="0" eaLnBrk="1" latinLnBrk="0" hangingPunct="1">
        <a:spcBef>
          <a:spcPct val="0"/>
        </a:spcBef>
        <a:buNone/>
        <a:defRPr sz="4000" kern="1200">
          <a:solidFill>
            <a:schemeClr val="tx1"/>
          </a:solidFill>
          <a:latin typeface="+mj-lt"/>
          <a:ea typeface="+mj-ea"/>
          <a:cs typeface="+mj-cs"/>
        </a:defRPr>
      </a:lvl1pPr>
    </p:titleStyle>
    <p:bodyStyle>
      <a:lvl1pPr marL="308610" indent="-308610" algn="l" defTabSz="822960" rtl="0" eaLnBrk="1" latinLnBrk="0" hangingPunct="1">
        <a:spcBef>
          <a:spcPct val="20000"/>
        </a:spcBef>
        <a:buFont typeface="Arial" pitchFamily="34" charset="0"/>
        <a:buChar char="•"/>
        <a:defRPr sz="2900" kern="1200">
          <a:solidFill>
            <a:schemeClr val="tx1"/>
          </a:solidFill>
          <a:latin typeface="+mn-lt"/>
          <a:ea typeface="+mn-ea"/>
          <a:cs typeface="+mn-cs"/>
        </a:defRPr>
      </a:lvl1pPr>
      <a:lvl2pPr marL="668655" indent="-257175" algn="l" defTabSz="822960" rtl="0" eaLnBrk="1" latinLnBrk="0" hangingPunct="1">
        <a:spcBef>
          <a:spcPct val="20000"/>
        </a:spcBef>
        <a:buFont typeface="Arial" pitchFamily="34" charset="0"/>
        <a:buChar char="–"/>
        <a:defRPr sz="2500" kern="1200">
          <a:solidFill>
            <a:schemeClr val="tx1"/>
          </a:solidFill>
          <a:latin typeface="+mn-lt"/>
          <a:ea typeface="+mn-ea"/>
          <a:cs typeface="+mn-cs"/>
        </a:defRPr>
      </a:lvl2pPr>
      <a:lvl3pPr marL="1028700" indent="-205740" algn="l" defTabSz="82296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401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185166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26314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67462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08610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4975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9pPr>
    </p:bodyStyle>
    <p:other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81" y="231695"/>
            <a:ext cx="7776687" cy="960175"/>
          </a:xfrm>
          <a:prstGeom prst="rect">
            <a:avLst/>
          </a:prstGeom>
        </p:spPr>
        <p:txBody>
          <a:bodyPr vert="horz" lIns="94161" tIns="47074" rIns="94161" bIns="47074"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81" y="1345118"/>
            <a:ext cx="7776687" cy="3802019"/>
          </a:xfrm>
          <a:prstGeom prst="rect">
            <a:avLst/>
          </a:prstGeom>
        </p:spPr>
        <p:txBody>
          <a:bodyPr vert="horz" lIns="94161" tIns="47074" rIns="94161" bIns="47074"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3756" y="5343052"/>
            <a:ext cx="2016178" cy="306722"/>
          </a:xfrm>
          <a:prstGeom prst="rect">
            <a:avLst/>
          </a:prstGeom>
        </p:spPr>
        <p:txBody>
          <a:bodyPr vert="horz" lIns="94161" tIns="47074" rIns="94161" bIns="47074" rtlCol="0" anchor="ctr"/>
          <a:lstStyle>
            <a:lvl1pPr algn="l" defTabSz="947593">
              <a:defRPr sz="1300">
                <a:solidFill>
                  <a:schemeClr val="tx1">
                    <a:tint val="75000"/>
                  </a:schemeClr>
                </a:solidFill>
              </a:defRPr>
            </a:lvl1pPr>
          </a:lstStyle>
          <a:p>
            <a:fld id="{FA0B38D7-1DE5-41DE-8B65-024289CA27F3}" type="datetimeFigureOut">
              <a:rPr lang="fr-FR" smtClean="0">
                <a:solidFill>
                  <a:prstClr val="black">
                    <a:tint val="75000"/>
                  </a:prstClr>
                </a:solidFill>
              </a:rPr>
              <a:pPr/>
              <a:t>07/04/2025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954146" y="5343052"/>
            <a:ext cx="2736242" cy="306722"/>
          </a:xfrm>
          <a:prstGeom prst="rect">
            <a:avLst/>
          </a:prstGeom>
        </p:spPr>
        <p:txBody>
          <a:bodyPr vert="horz" lIns="94161" tIns="47074" rIns="94161" bIns="47074" rtlCol="0" anchor="ctr"/>
          <a:lstStyle>
            <a:lvl1pPr algn="ctr" defTabSz="947593">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195217" y="5343052"/>
            <a:ext cx="2016178" cy="306722"/>
          </a:xfrm>
          <a:prstGeom prst="rect">
            <a:avLst/>
          </a:prstGeom>
        </p:spPr>
        <p:txBody>
          <a:bodyPr vert="horz" lIns="94161" tIns="47074" rIns="94161" bIns="47074" rtlCol="0" anchor="ctr"/>
          <a:lstStyle>
            <a:lvl1pPr algn="r" defTabSz="947593">
              <a:defRPr sz="13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Tm="4000">
    <p:random/>
  </p:transition>
  <p:txStyles>
    <p:titleStyle>
      <a:lvl1pPr algn="ctr" defTabSz="947593" rtl="0" eaLnBrk="1" latinLnBrk="0" hangingPunct="1">
        <a:spcBef>
          <a:spcPct val="0"/>
        </a:spcBef>
        <a:buNone/>
        <a:defRPr sz="4600" kern="1200">
          <a:solidFill>
            <a:schemeClr val="tx1"/>
          </a:solidFill>
          <a:latin typeface="+mj-lt"/>
          <a:ea typeface="+mj-ea"/>
          <a:cs typeface="+mj-cs"/>
        </a:defRPr>
      </a:lvl1pPr>
    </p:titleStyle>
    <p:bodyStyle>
      <a:lvl1pPr marL="355361" indent="-355361" algn="l" defTabSz="947593" rtl="0" eaLnBrk="1" latinLnBrk="0" hangingPunct="1">
        <a:spcBef>
          <a:spcPct val="20000"/>
        </a:spcBef>
        <a:buFont typeface="Arial" pitchFamily="34" charset="0"/>
        <a:buChar char="•"/>
        <a:defRPr sz="3300" kern="1200">
          <a:solidFill>
            <a:schemeClr val="tx1"/>
          </a:solidFill>
          <a:latin typeface="+mn-lt"/>
          <a:ea typeface="+mn-ea"/>
          <a:cs typeface="+mn-cs"/>
        </a:defRPr>
      </a:lvl1pPr>
      <a:lvl2pPr marL="769884" indent="-296113" algn="l" defTabSz="947593" rtl="0" eaLnBrk="1" latinLnBrk="0" hangingPunct="1">
        <a:spcBef>
          <a:spcPct val="20000"/>
        </a:spcBef>
        <a:buFont typeface="Arial" pitchFamily="34" charset="0"/>
        <a:buChar char="–"/>
        <a:defRPr sz="2900" kern="1200">
          <a:solidFill>
            <a:schemeClr val="tx1"/>
          </a:solidFill>
          <a:latin typeface="+mn-lt"/>
          <a:ea typeface="+mn-ea"/>
          <a:cs typeface="+mn-cs"/>
        </a:defRPr>
      </a:lvl2pPr>
      <a:lvl3pPr marL="1184464" indent="-236912" algn="l" defTabSz="947593" rtl="0" eaLnBrk="1" latinLnBrk="0" hangingPunct="1">
        <a:spcBef>
          <a:spcPct val="20000"/>
        </a:spcBef>
        <a:buFont typeface="Arial" pitchFamily="34" charset="0"/>
        <a:buChar char="•"/>
        <a:defRPr sz="2500" kern="1200">
          <a:solidFill>
            <a:schemeClr val="tx1"/>
          </a:solidFill>
          <a:latin typeface="+mn-lt"/>
          <a:ea typeface="+mn-ea"/>
          <a:cs typeface="+mn-cs"/>
        </a:defRPr>
      </a:lvl3pPr>
      <a:lvl4pPr marL="1658240"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4pPr>
      <a:lvl5pPr marL="2132023"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5pPr>
      <a:lvl6pPr marL="2605785"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079597"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53374"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027171"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fr-FR"/>
      </a:defPPr>
      <a:lvl1pPr marL="0" algn="l" defTabSz="947593" rtl="0" eaLnBrk="1" latinLnBrk="0" hangingPunct="1">
        <a:defRPr sz="1800" kern="1200">
          <a:solidFill>
            <a:schemeClr val="tx1"/>
          </a:solidFill>
          <a:latin typeface="+mn-lt"/>
          <a:ea typeface="+mn-ea"/>
          <a:cs typeface="+mn-cs"/>
        </a:defRPr>
      </a:lvl1pPr>
      <a:lvl2pPr marL="473801" algn="l" defTabSz="947593" rtl="0" eaLnBrk="1" latinLnBrk="0" hangingPunct="1">
        <a:defRPr sz="1800" kern="1200">
          <a:solidFill>
            <a:schemeClr val="tx1"/>
          </a:solidFill>
          <a:latin typeface="+mn-lt"/>
          <a:ea typeface="+mn-ea"/>
          <a:cs typeface="+mn-cs"/>
        </a:defRPr>
      </a:lvl2pPr>
      <a:lvl3pPr marL="947593" algn="l" defTabSz="947593" rtl="0" eaLnBrk="1" latinLnBrk="0" hangingPunct="1">
        <a:defRPr sz="1800" kern="1200">
          <a:solidFill>
            <a:schemeClr val="tx1"/>
          </a:solidFill>
          <a:latin typeface="+mn-lt"/>
          <a:ea typeface="+mn-ea"/>
          <a:cs typeface="+mn-cs"/>
        </a:defRPr>
      </a:lvl3pPr>
      <a:lvl4pPr marL="1421345" algn="l" defTabSz="947593" rtl="0" eaLnBrk="1" latinLnBrk="0" hangingPunct="1">
        <a:defRPr sz="1800" kern="1200">
          <a:solidFill>
            <a:schemeClr val="tx1"/>
          </a:solidFill>
          <a:latin typeface="+mn-lt"/>
          <a:ea typeface="+mn-ea"/>
          <a:cs typeface="+mn-cs"/>
        </a:defRPr>
      </a:lvl4pPr>
      <a:lvl5pPr marL="1895143" algn="l" defTabSz="947593" rtl="0" eaLnBrk="1" latinLnBrk="0" hangingPunct="1">
        <a:defRPr sz="1800" kern="1200">
          <a:solidFill>
            <a:schemeClr val="tx1"/>
          </a:solidFill>
          <a:latin typeface="+mn-lt"/>
          <a:ea typeface="+mn-ea"/>
          <a:cs typeface="+mn-cs"/>
        </a:defRPr>
      </a:lvl5pPr>
      <a:lvl6pPr marL="2368917" algn="l" defTabSz="947593" rtl="0" eaLnBrk="1" latinLnBrk="0" hangingPunct="1">
        <a:defRPr sz="1800" kern="1200">
          <a:solidFill>
            <a:schemeClr val="tx1"/>
          </a:solidFill>
          <a:latin typeface="+mn-lt"/>
          <a:ea typeface="+mn-ea"/>
          <a:cs typeface="+mn-cs"/>
        </a:defRPr>
      </a:lvl6pPr>
      <a:lvl7pPr marL="2842706" algn="l" defTabSz="947593" rtl="0" eaLnBrk="1" latinLnBrk="0" hangingPunct="1">
        <a:defRPr sz="1800" kern="1200">
          <a:solidFill>
            <a:schemeClr val="tx1"/>
          </a:solidFill>
          <a:latin typeface="+mn-lt"/>
          <a:ea typeface="+mn-ea"/>
          <a:cs typeface="+mn-cs"/>
        </a:defRPr>
      </a:lvl7pPr>
      <a:lvl8pPr marL="3316476" algn="l" defTabSz="947593" rtl="0" eaLnBrk="1" latinLnBrk="0" hangingPunct="1">
        <a:defRPr sz="1800" kern="1200">
          <a:solidFill>
            <a:schemeClr val="tx1"/>
          </a:solidFill>
          <a:latin typeface="+mn-lt"/>
          <a:ea typeface="+mn-ea"/>
          <a:cs typeface="+mn-cs"/>
        </a:defRPr>
      </a:lvl8pPr>
      <a:lvl9pPr marL="3790259" algn="l" defTabSz="94759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55" y="233135"/>
            <a:ext cx="7776687" cy="960174"/>
          </a:xfrm>
          <a:prstGeom prst="rect">
            <a:avLst/>
          </a:prstGeom>
        </p:spPr>
        <p:txBody>
          <a:bodyPr vert="horz" lIns="94875" tIns="47435" rIns="94875" bIns="47435"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55" y="1344892"/>
            <a:ext cx="7776687" cy="3802019"/>
          </a:xfrm>
          <a:prstGeom prst="rect">
            <a:avLst/>
          </a:prstGeom>
        </p:spPr>
        <p:txBody>
          <a:bodyPr vert="horz" lIns="94875" tIns="47435" rIns="94875" bIns="47435"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976" y="5341550"/>
            <a:ext cx="2016178" cy="306722"/>
          </a:xfrm>
          <a:prstGeom prst="rect">
            <a:avLst/>
          </a:prstGeom>
        </p:spPr>
        <p:txBody>
          <a:bodyPr vert="horz" lIns="94875" tIns="47435" rIns="94875" bIns="47435" rtlCol="0" anchor="ctr"/>
          <a:lstStyle>
            <a:lvl1pPr algn="l" defTabSz="952951">
              <a:defRPr sz="1300">
                <a:solidFill>
                  <a:schemeClr val="tx1">
                    <a:tint val="75000"/>
                  </a:schemeClr>
                </a:solidFill>
              </a:defRPr>
            </a:lvl1pPr>
          </a:lstStyle>
          <a:p>
            <a:fld id="{FA0B38D7-1DE5-41DE-8B65-024289CA27F3}" type="datetimeFigureOut">
              <a:rPr lang="fr-FR" smtClean="0">
                <a:solidFill>
                  <a:prstClr val="black">
                    <a:tint val="75000"/>
                  </a:prstClr>
                </a:solidFill>
              </a:rPr>
              <a:pPr/>
              <a:t>07/04/2025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953208" y="5341550"/>
            <a:ext cx="2736242" cy="306722"/>
          </a:xfrm>
          <a:prstGeom prst="rect">
            <a:avLst/>
          </a:prstGeom>
        </p:spPr>
        <p:txBody>
          <a:bodyPr vert="horz" lIns="94875" tIns="47435" rIns="94875" bIns="47435" rtlCol="0" anchor="ctr"/>
          <a:lstStyle>
            <a:lvl1pPr algn="ctr" defTabSz="952951">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194368" y="5341550"/>
            <a:ext cx="2016178" cy="306722"/>
          </a:xfrm>
          <a:prstGeom prst="rect">
            <a:avLst/>
          </a:prstGeom>
        </p:spPr>
        <p:txBody>
          <a:bodyPr vert="horz" lIns="94875" tIns="47435" rIns="94875" bIns="47435" rtlCol="0" anchor="ctr"/>
          <a:lstStyle>
            <a:lvl1pPr algn="r" defTabSz="952951">
              <a:defRPr sz="13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med" advTm="4000">
    <p:random/>
  </p:transition>
  <p:txStyles>
    <p:titleStyle>
      <a:lvl1pPr algn="ctr" defTabSz="952951" rtl="0" eaLnBrk="1" latinLnBrk="0" hangingPunct="1">
        <a:spcBef>
          <a:spcPct val="0"/>
        </a:spcBef>
        <a:buNone/>
        <a:defRPr sz="4600" kern="1200">
          <a:solidFill>
            <a:schemeClr val="tx1"/>
          </a:solidFill>
          <a:latin typeface="+mj-lt"/>
          <a:ea typeface="+mj-ea"/>
          <a:cs typeface="+mj-cs"/>
        </a:defRPr>
      </a:lvl1pPr>
    </p:titleStyle>
    <p:bodyStyle>
      <a:lvl1pPr marL="357362" indent="-357362" algn="l" defTabSz="952951" rtl="0" eaLnBrk="1" latinLnBrk="0" hangingPunct="1">
        <a:spcBef>
          <a:spcPct val="20000"/>
        </a:spcBef>
        <a:buFont typeface="Arial" pitchFamily="34" charset="0"/>
        <a:buChar char="•"/>
        <a:defRPr sz="3300" kern="1200">
          <a:solidFill>
            <a:schemeClr val="tx1"/>
          </a:solidFill>
          <a:latin typeface="+mn-lt"/>
          <a:ea typeface="+mn-ea"/>
          <a:cs typeface="+mn-cs"/>
        </a:defRPr>
      </a:lvl1pPr>
      <a:lvl2pPr marL="774244" indent="-297792" algn="l" defTabSz="952951" rtl="0" eaLnBrk="1" latinLnBrk="0" hangingPunct="1">
        <a:spcBef>
          <a:spcPct val="20000"/>
        </a:spcBef>
        <a:buFont typeface="Arial" pitchFamily="34" charset="0"/>
        <a:buChar char="–"/>
        <a:defRPr sz="2900" kern="1200">
          <a:solidFill>
            <a:schemeClr val="tx1"/>
          </a:solidFill>
          <a:latin typeface="+mn-lt"/>
          <a:ea typeface="+mn-ea"/>
          <a:cs typeface="+mn-cs"/>
        </a:defRPr>
      </a:lvl2pPr>
      <a:lvl3pPr marL="1191161" indent="-238250" algn="l" defTabSz="952951" rtl="0" eaLnBrk="1" latinLnBrk="0" hangingPunct="1">
        <a:spcBef>
          <a:spcPct val="20000"/>
        </a:spcBef>
        <a:buFont typeface="Arial" pitchFamily="34" charset="0"/>
        <a:buChar char="•"/>
        <a:defRPr sz="2500" kern="1200">
          <a:solidFill>
            <a:schemeClr val="tx1"/>
          </a:solidFill>
          <a:latin typeface="+mn-lt"/>
          <a:ea typeface="+mn-ea"/>
          <a:cs typeface="+mn-cs"/>
        </a:defRPr>
      </a:lvl3pPr>
      <a:lvl4pPr marL="1667624" indent="-238250" algn="l" defTabSz="952951" rtl="0" eaLnBrk="1" latinLnBrk="0" hangingPunct="1">
        <a:spcBef>
          <a:spcPct val="20000"/>
        </a:spcBef>
        <a:buFont typeface="Arial" pitchFamily="34" charset="0"/>
        <a:buChar char="–"/>
        <a:defRPr sz="2100" kern="1200">
          <a:solidFill>
            <a:schemeClr val="tx1"/>
          </a:solidFill>
          <a:latin typeface="+mn-lt"/>
          <a:ea typeface="+mn-ea"/>
          <a:cs typeface="+mn-cs"/>
        </a:defRPr>
      </a:lvl4pPr>
      <a:lvl5pPr marL="2144089" indent="-238250" algn="l" defTabSz="952951" rtl="0" eaLnBrk="1" latinLnBrk="0" hangingPunct="1">
        <a:spcBef>
          <a:spcPct val="20000"/>
        </a:spcBef>
        <a:buFont typeface="Arial" pitchFamily="34" charset="0"/>
        <a:buChar char="»"/>
        <a:defRPr sz="2100" kern="1200">
          <a:solidFill>
            <a:schemeClr val="tx1"/>
          </a:solidFill>
          <a:latin typeface="+mn-lt"/>
          <a:ea typeface="+mn-ea"/>
          <a:cs typeface="+mn-cs"/>
        </a:defRPr>
      </a:lvl5pPr>
      <a:lvl6pPr marL="2620544" indent="-238250" algn="l" defTabSz="952951"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097013" indent="-238250" algn="l" defTabSz="952951"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73491" indent="-238250" algn="l" defTabSz="952951"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049961" indent="-238250" algn="l" defTabSz="952951"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fr-FR"/>
      </a:defPPr>
      <a:lvl1pPr marL="0" algn="l" defTabSz="952951" rtl="0" eaLnBrk="1" latinLnBrk="0" hangingPunct="1">
        <a:defRPr sz="1800" kern="1200">
          <a:solidFill>
            <a:schemeClr val="tx1"/>
          </a:solidFill>
          <a:latin typeface="+mn-lt"/>
          <a:ea typeface="+mn-ea"/>
          <a:cs typeface="+mn-cs"/>
        </a:defRPr>
      </a:lvl1pPr>
      <a:lvl2pPr marL="476480" algn="l" defTabSz="952951" rtl="0" eaLnBrk="1" latinLnBrk="0" hangingPunct="1">
        <a:defRPr sz="1800" kern="1200">
          <a:solidFill>
            <a:schemeClr val="tx1"/>
          </a:solidFill>
          <a:latin typeface="+mn-lt"/>
          <a:ea typeface="+mn-ea"/>
          <a:cs typeface="+mn-cs"/>
        </a:defRPr>
      </a:lvl2pPr>
      <a:lvl3pPr marL="952951" algn="l" defTabSz="952951" rtl="0" eaLnBrk="1" latinLnBrk="0" hangingPunct="1">
        <a:defRPr sz="1800" kern="1200">
          <a:solidFill>
            <a:schemeClr val="tx1"/>
          </a:solidFill>
          <a:latin typeface="+mn-lt"/>
          <a:ea typeface="+mn-ea"/>
          <a:cs typeface="+mn-cs"/>
        </a:defRPr>
      </a:lvl3pPr>
      <a:lvl4pPr marL="1429391" algn="l" defTabSz="952951" rtl="0" eaLnBrk="1" latinLnBrk="0" hangingPunct="1">
        <a:defRPr sz="1800" kern="1200">
          <a:solidFill>
            <a:schemeClr val="tx1"/>
          </a:solidFill>
          <a:latin typeface="+mn-lt"/>
          <a:ea typeface="+mn-ea"/>
          <a:cs typeface="+mn-cs"/>
        </a:defRPr>
      </a:lvl4pPr>
      <a:lvl5pPr marL="1905870" algn="l" defTabSz="952951" rtl="0" eaLnBrk="1" latinLnBrk="0" hangingPunct="1">
        <a:defRPr sz="1800" kern="1200">
          <a:solidFill>
            <a:schemeClr val="tx1"/>
          </a:solidFill>
          <a:latin typeface="+mn-lt"/>
          <a:ea typeface="+mn-ea"/>
          <a:cs typeface="+mn-cs"/>
        </a:defRPr>
      </a:lvl5pPr>
      <a:lvl6pPr marL="2382315" algn="l" defTabSz="952951" rtl="0" eaLnBrk="1" latinLnBrk="0" hangingPunct="1">
        <a:defRPr sz="1800" kern="1200">
          <a:solidFill>
            <a:schemeClr val="tx1"/>
          </a:solidFill>
          <a:latin typeface="+mn-lt"/>
          <a:ea typeface="+mn-ea"/>
          <a:cs typeface="+mn-cs"/>
        </a:defRPr>
      </a:lvl6pPr>
      <a:lvl7pPr marL="2858789" algn="l" defTabSz="952951" rtl="0" eaLnBrk="1" latinLnBrk="0" hangingPunct="1">
        <a:defRPr sz="1800" kern="1200">
          <a:solidFill>
            <a:schemeClr val="tx1"/>
          </a:solidFill>
          <a:latin typeface="+mn-lt"/>
          <a:ea typeface="+mn-ea"/>
          <a:cs typeface="+mn-cs"/>
        </a:defRPr>
      </a:lvl7pPr>
      <a:lvl8pPr marL="3335251" algn="l" defTabSz="952951" rtl="0" eaLnBrk="1" latinLnBrk="0" hangingPunct="1">
        <a:defRPr sz="1800" kern="1200">
          <a:solidFill>
            <a:schemeClr val="tx1"/>
          </a:solidFill>
          <a:latin typeface="+mn-lt"/>
          <a:ea typeface="+mn-ea"/>
          <a:cs typeface="+mn-cs"/>
        </a:defRPr>
      </a:lvl8pPr>
      <a:lvl9pPr marL="3811709" algn="l" defTabSz="952951"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9.xml"/><Relationship Id="rId1" Type="http://schemas.openxmlformats.org/officeDocument/2006/relationships/audio" Target="../media/audio1.wav"/><Relationship Id="rId6" Type="http://schemas.openxmlformats.org/officeDocument/2006/relationships/image" Target="../media/image4.png"/><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9.xml"/><Relationship Id="rId6" Type="http://schemas.openxmlformats.org/officeDocument/2006/relationships/image" Target="../media/image9.gif"/><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5.jpeg"/><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5.jpeg"/><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2.jpeg"/><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3.jpeg"/><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4.jpeg"/><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5.jpeg"/><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6.jpeg"/><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7.jpeg"/><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8.jpeg"/><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9.jpeg"/><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20.jpeg"/><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1.jpeg"/><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4.jpeg"/><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2.jpeg"/><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23.jpeg"/><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4.jpeg"/><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25.jpeg"/><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6.jpeg"/><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27.jpeg"/><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8.jpeg"/><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29.jpeg"/><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0.jpeg"/><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31.jpeg"/><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2.jpeg"/><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33.jpeg"/><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4.jpeg"/><Relationship Id="rId1"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35.jpeg"/><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6.jpeg"/><Relationship Id="rId1" Type="http://schemas.openxmlformats.org/officeDocument/2006/relationships/slideLayout" Target="../slideLayouts/slideLayout29.xml"/></Relationships>
</file>

<file path=ppt/slides/_rels/slide3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37.jpeg"/><Relationship Id="rId1" Type="http://schemas.openxmlformats.org/officeDocument/2006/relationships/slideLayout" Target="../slideLayouts/slideLayout29.xml"/></Relationships>
</file>

<file path=ppt/slides/_rels/slide3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8.jpeg"/><Relationship Id="rId1" Type="http://schemas.openxmlformats.org/officeDocument/2006/relationships/slideLayout" Target="../slideLayouts/slideLayout29.xml"/></Relationships>
</file>

<file path=ppt/slides/_rels/slide34.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39.jpeg"/><Relationship Id="rId1" Type="http://schemas.openxmlformats.org/officeDocument/2006/relationships/slideLayout" Target="../slideLayouts/slideLayout29.xml"/></Relationships>
</file>

<file path=ppt/slides/_rels/slide3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0.jpeg"/><Relationship Id="rId1" Type="http://schemas.openxmlformats.org/officeDocument/2006/relationships/slideLayout" Target="../slideLayouts/slideLayout29.xml"/></Relationships>
</file>

<file path=ppt/slides/_rels/slide3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41.jpeg"/><Relationship Id="rId1" Type="http://schemas.openxmlformats.org/officeDocument/2006/relationships/slideLayout" Target="../slideLayouts/slideLayout29.xml"/></Relationships>
</file>

<file path=ppt/slides/_rels/slide3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2.jpeg"/><Relationship Id="rId1" Type="http://schemas.openxmlformats.org/officeDocument/2006/relationships/slideLayout" Target="../slideLayouts/slideLayout29.xml"/></Relationships>
</file>

<file path=ppt/slides/_rels/slide3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43.jpeg"/><Relationship Id="rId1" Type="http://schemas.openxmlformats.org/officeDocument/2006/relationships/slideLayout" Target="../slideLayouts/slideLayout29.xml"/></Relationships>
</file>

<file path=ppt/slides/_rels/slide3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4.jpeg"/><Relationship Id="rId1" Type="http://schemas.openxmlformats.org/officeDocument/2006/relationships/slideLayout" Target="../slideLayouts/slideLayout29.xml"/></Relationships>
</file>

<file path=ppt/slides/_rels/slide40.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45.jpeg"/><Relationship Id="rId1" Type="http://schemas.openxmlformats.org/officeDocument/2006/relationships/slideLayout" Target="../slideLayouts/slideLayout29.xml"/></Relationships>
</file>

<file path=ppt/slides/_rels/slide4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6.jpeg"/><Relationship Id="rId1" Type="http://schemas.openxmlformats.org/officeDocument/2006/relationships/slideLayout" Target="../slideLayouts/slideLayout29.xml"/></Relationships>
</file>

<file path=ppt/slides/_rels/slide4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47.jpeg"/><Relationship Id="rId1" Type="http://schemas.openxmlformats.org/officeDocument/2006/relationships/slideLayout" Target="../slideLayouts/slideLayout29.xml"/></Relationships>
</file>

<file path=ppt/slides/_rels/slide4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8.jpeg"/><Relationship Id="rId1" Type="http://schemas.openxmlformats.org/officeDocument/2006/relationships/slideLayout" Target="../slideLayouts/slideLayout29.xml"/></Relationships>
</file>

<file path=ppt/slides/_rels/slide44.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49.jpeg"/><Relationship Id="rId1" Type="http://schemas.openxmlformats.org/officeDocument/2006/relationships/slideLayout" Target="../slideLayouts/slideLayout29.xml"/></Relationships>
</file>

<file path=ppt/slides/_rels/slide4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50.jpeg"/><Relationship Id="rId1" Type="http://schemas.openxmlformats.org/officeDocument/2006/relationships/slideLayout" Target="../slideLayouts/slideLayout29.xml"/></Relationships>
</file>

<file path=ppt/slides/_rels/slide4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51.jpeg"/><Relationship Id="rId1" Type="http://schemas.openxmlformats.org/officeDocument/2006/relationships/slideLayout" Target="../slideLayouts/slideLayout29.xml"/></Relationships>
</file>

<file path=ppt/slides/_rels/slide47.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52.jpeg"/><Relationship Id="rId1" Type="http://schemas.openxmlformats.org/officeDocument/2006/relationships/slideLayout" Target="../slideLayouts/slideLayout29.xml"/></Relationships>
</file>

<file path=ppt/slides/_rels/slide4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53.jpeg"/><Relationship Id="rId1" Type="http://schemas.openxmlformats.org/officeDocument/2006/relationships/slideLayout" Target="../slideLayouts/slideLayout29.xml"/></Relationships>
</file>

<file path=ppt/slides/_rels/slide4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54.jpeg"/><Relationship Id="rId1" Type="http://schemas.openxmlformats.org/officeDocument/2006/relationships/slideLayout" Target="../slideLayouts/slideLayout29.xml"/></Relationships>
</file>

<file path=ppt/slides/_rels/slide5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55.jpeg"/><Relationship Id="rId1" Type="http://schemas.openxmlformats.org/officeDocument/2006/relationships/slideLayout" Target="../slideLayouts/slideLayout29.xml"/></Relationships>
</file>

<file path=ppt/slides/_rels/slide5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56.jpeg"/><Relationship Id="rId1" Type="http://schemas.openxmlformats.org/officeDocument/2006/relationships/slideLayout" Target="../slideLayouts/slideLayout29.xml"/></Relationships>
</file>

<file path=ppt/slides/_rels/slide5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57.jpeg"/><Relationship Id="rId1" Type="http://schemas.openxmlformats.org/officeDocument/2006/relationships/slideLayout" Target="../slideLayouts/slideLayout29.xml"/></Relationships>
</file>

<file path=ppt/slides/_rels/slide5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58.jpeg"/><Relationship Id="rId1" Type="http://schemas.openxmlformats.org/officeDocument/2006/relationships/slideLayout" Target="../slideLayouts/slideLayout29.xml"/></Relationships>
</file>

<file path=ppt/slides/_rels/slide54.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59.jpeg"/><Relationship Id="rId1" Type="http://schemas.openxmlformats.org/officeDocument/2006/relationships/slideLayout" Target="../slideLayouts/slideLayout29.xml"/></Relationships>
</file>

<file path=ppt/slides/_rels/slide5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0.jpeg"/><Relationship Id="rId1" Type="http://schemas.openxmlformats.org/officeDocument/2006/relationships/slideLayout" Target="../slideLayouts/slideLayout29.xml"/></Relationships>
</file>

<file path=ppt/slides/_rels/slide5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61.jpeg"/><Relationship Id="rId1" Type="http://schemas.openxmlformats.org/officeDocument/2006/relationships/slideLayout" Target="../slideLayouts/slideLayout29.xml"/></Relationships>
</file>

<file path=ppt/slides/_rels/slide5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2.jpeg"/><Relationship Id="rId1" Type="http://schemas.openxmlformats.org/officeDocument/2006/relationships/slideLayout" Target="../slideLayouts/slideLayout29.xml"/></Relationships>
</file>

<file path=ppt/slides/_rels/slide5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63.jpeg"/><Relationship Id="rId1" Type="http://schemas.openxmlformats.org/officeDocument/2006/relationships/slideLayout" Target="../slideLayouts/slideLayout29.xml"/></Relationships>
</file>

<file path=ppt/slides/_rels/slide5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4.jpeg"/><Relationship Id="rId1" Type="http://schemas.openxmlformats.org/officeDocument/2006/relationships/slideLayout" Target="../slideLayouts/slideLayout29.xml"/></Relationships>
</file>

<file path=ppt/slides/_rels/slide60.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65.jpeg"/><Relationship Id="rId1" Type="http://schemas.openxmlformats.org/officeDocument/2006/relationships/slideLayout" Target="../slideLayouts/slideLayout29.xml"/></Relationships>
</file>

<file path=ppt/slides/_rels/slide6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6.jpeg"/><Relationship Id="rId1" Type="http://schemas.openxmlformats.org/officeDocument/2006/relationships/slideLayout" Target="../slideLayouts/slideLayout29.xml"/></Relationships>
</file>

<file path=ppt/slides/_rels/slide6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67.jpeg"/><Relationship Id="rId1" Type="http://schemas.openxmlformats.org/officeDocument/2006/relationships/slideLayout" Target="../slideLayouts/slideLayout29.xml"/></Relationships>
</file>

<file path=ppt/slides/_rels/slide6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68.jpeg"/><Relationship Id="rId1" Type="http://schemas.openxmlformats.org/officeDocument/2006/relationships/slideLayout" Target="../slideLayouts/slideLayout29.xml"/></Relationships>
</file>

<file path=ppt/slides/_rels/slide64.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69.jpeg"/><Relationship Id="rId1" Type="http://schemas.openxmlformats.org/officeDocument/2006/relationships/slideLayout" Target="../slideLayouts/slideLayout29.xml"/></Relationships>
</file>

<file path=ppt/slides/_rels/slide6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70.jpeg"/><Relationship Id="rId1" Type="http://schemas.openxmlformats.org/officeDocument/2006/relationships/slideLayout" Target="../slideLayouts/slideLayout29.xml"/></Relationships>
</file>

<file path=ppt/slides/_rels/slide6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71.jpeg"/><Relationship Id="rId1" Type="http://schemas.openxmlformats.org/officeDocument/2006/relationships/slideLayout" Target="../slideLayouts/slideLayout29.xml"/></Relationships>
</file>

<file path=ppt/slides/_rels/slide67.xml.rels><?xml version="1.0" encoding="UTF-8" standalone="yes"?>
<Relationships xmlns="http://schemas.openxmlformats.org/package/2006/relationships"><Relationship Id="rId3" Type="http://schemas.openxmlformats.org/officeDocument/2006/relationships/image" Target="../media/image73.gif"/><Relationship Id="rId2" Type="http://schemas.openxmlformats.org/officeDocument/2006/relationships/image" Target="../media/image72.png"/><Relationship Id="rId1" Type="http://schemas.openxmlformats.org/officeDocument/2006/relationships/slideLayout" Target="../slideLayouts/slideLayout18.xml"/><Relationship Id="rId6" Type="http://schemas.openxmlformats.org/officeDocument/2006/relationships/image" Target="../media/image76.jpeg"/><Relationship Id="rId5" Type="http://schemas.openxmlformats.org/officeDocument/2006/relationships/image" Target="../media/image75.gif"/><Relationship Id="rId4" Type="http://schemas.openxmlformats.org/officeDocument/2006/relationships/image" Target="../media/image74.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3" name="ZoneTexte 2"/>
          <p:cNvSpPr txBox="1">
            <a:spLocks noChangeAspect="1"/>
          </p:cNvSpPr>
          <p:nvPr/>
        </p:nvSpPr>
        <p:spPr>
          <a:xfrm>
            <a:off x="6" y="4500000"/>
            <a:ext cx="8640763" cy="1314478"/>
          </a:xfrm>
          <a:prstGeom prst="rect">
            <a:avLst/>
          </a:prstGeom>
          <a:noFill/>
        </p:spPr>
        <p:txBody>
          <a:bodyPr wrap="none" lIns="79543" tIns="39770" rIns="79543" bIns="39770" rtlCol="0">
            <a:prstTxWarp prst="textPlain">
              <a:avLst/>
            </a:prstTxWarp>
            <a:spAutoFit/>
          </a:bodyPr>
          <a:lstStyle/>
          <a:p>
            <a:pPr defTabSz="952951"/>
            <a:r>
              <a:rPr lang="fr-FR" sz="5200" dirty="0" smtClean="0">
                <a:ln w="63500">
                  <a:solidFill>
                    <a:srgbClr val="4F81BD"/>
                  </a:solidFill>
                </a:ln>
                <a:solidFill>
                  <a:prstClr val="white"/>
                </a:solidFill>
                <a:latin typeface="Broadway" pitchFamily="82" charset="0"/>
              </a:rPr>
              <a:t> </a:t>
            </a:r>
            <a:r>
              <a:rPr lang="fr-FR" sz="5200" dirty="0" smtClean="0">
                <a:ln w="31750">
                  <a:solidFill>
                    <a:schemeClr val="tx1"/>
                  </a:solidFill>
                </a:ln>
                <a:blipFill>
                  <a:blip r:embed="rId4"/>
                  <a:stretch>
                    <a:fillRect/>
                  </a:stretch>
                </a:blipFill>
                <a:latin typeface="Broadway" pitchFamily="82" charset="0"/>
              </a:rPr>
              <a:t>peintures  murales </a:t>
            </a:r>
            <a:endParaRPr lang="fr-FR" sz="5200" dirty="0">
              <a:ln w="31750">
                <a:solidFill>
                  <a:schemeClr val="tx1"/>
                </a:solidFill>
              </a:ln>
              <a:blipFill>
                <a:blip r:embed="rId4"/>
                <a:stretch>
                  <a:fillRect/>
                </a:stretch>
              </a:blipFill>
              <a:latin typeface="Broadway" pitchFamily="82" charset="0"/>
            </a:endParaRPr>
          </a:p>
        </p:txBody>
      </p:sp>
      <p:sp>
        <p:nvSpPr>
          <p:cNvPr id="5" name="ZoneTexte 4"/>
          <p:cNvSpPr txBox="1"/>
          <p:nvPr/>
        </p:nvSpPr>
        <p:spPr>
          <a:xfrm>
            <a:off x="7056685" y="1728391"/>
            <a:ext cx="1462751" cy="1557644"/>
          </a:xfrm>
          <a:prstGeom prst="rect">
            <a:avLst/>
          </a:prstGeom>
          <a:noFill/>
        </p:spPr>
        <p:txBody>
          <a:bodyPr wrap="square" lIns="79543" tIns="39770" rIns="79543" bIns="39770" rtlCol="0">
            <a:spAutoFit/>
          </a:bodyPr>
          <a:lstStyle/>
          <a:p>
            <a:pPr algn="ctr" defTabSz="952951"/>
            <a:r>
              <a:rPr lang="fr-FR" b="1" dirty="0" smtClean="0">
                <a:ln w="1905">
                  <a:noFill/>
                </a:ln>
                <a:latin typeface="Courgette" pitchFamily="2" charset="0"/>
              </a:rPr>
              <a:t>Photos  prises par différents randonneurs  </a:t>
            </a:r>
          </a:p>
          <a:p>
            <a:pPr algn="ctr" defTabSz="952951"/>
            <a:r>
              <a:rPr lang="fr-FR" b="1" dirty="0" smtClean="0">
                <a:ln w="1905">
                  <a:noFill/>
                </a:ln>
                <a:latin typeface="Courgette" pitchFamily="2" charset="0"/>
              </a:rPr>
              <a:t> pour  le  plaisir  du  partage</a:t>
            </a:r>
            <a:r>
              <a:rPr lang="fr-FR" sz="1200" b="1" dirty="0" smtClean="0">
                <a:ln w="1905">
                  <a:noFill/>
                </a:ln>
                <a:latin typeface="Courgette" pitchFamily="2" charset="0"/>
              </a:rPr>
              <a:t>  </a:t>
            </a:r>
            <a:endParaRPr lang="fr-FR" sz="1200" b="1" dirty="0">
              <a:ln w="1905">
                <a:noFill/>
              </a:ln>
              <a:latin typeface="Courgette" pitchFamily="2" charset="0"/>
            </a:endParaRPr>
          </a:p>
        </p:txBody>
      </p:sp>
      <p:sp>
        <p:nvSpPr>
          <p:cNvPr id="4" name="Rectangle 3"/>
          <p:cNvSpPr/>
          <p:nvPr/>
        </p:nvSpPr>
        <p:spPr>
          <a:xfrm>
            <a:off x="-36000" y="1620000"/>
            <a:ext cx="1800200" cy="3123413"/>
          </a:xfrm>
          <a:prstGeom prst="rect">
            <a:avLst/>
          </a:prstGeom>
        </p:spPr>
        <p:txBody>
          <a:bodyPr wrap="square" lIns="106194" tIns="53083" rIns="106194" bIns="53083">
            <a:spAutoFit/>
          </a:bodyPr>
          <a:lstStyle/>
          <a:p>
            <a:pPr algn="ctr" defTabSz="952951"/>
            <a:r>
              <a:rPr lang="fr-FR" sz="2800" b="1" dirty="0" smtClean="0">
                <a:solidFill>
                  <a:prstClr val="black"/>
                </a:solidFill>
                <a:latin typeface="Chiller" pitchFamily="82" charset="0"/>
              </a:rPr>
              <a:t>Photographier, c’est une attitude, </a:t>
            </a:r>
          </a:p>
          <a:p>
            <a:pPr algn="ctr" defTabSz="952951"/>
            <a:r>
              <a:rPr lang="fr-FR" sz="2800" b="1" dirty="0" smtClean="0">
                <a:solidFill>
                  <a:prstClr val="black"/>
                </a:solidFill>
                <a:latin typeface="Chiller" pitchFamily="82" charset="0"/>
              </a:rPr>
              <a:t>une façon d’être, une manière de vivre.</a:t>
            </a:r>
            <a:endParaRPr lang="fr-FR" sz="2800" b="1" dirty="0">
              <a:solidFill>
                <a:prstClr val="black"/>
              </a:solidFill>
              <a:latin typeface="Chiller" pitchFamily="82" charset="0"/>
            </a:endParaRPr>
          </a:p>
        </p:txBody>
      </p:sp>
      <p:sp>
        <p:nvSpPr>
          <p:cNvPr id="8" name="Rectangle 7"/>
          <p:cNvSpPr/>
          <p:nvPr/>
        </p:nvSpPr>
        <p:spPr>
          <a:xfrm>
            <a:off x="3312269" y="2880519"/>
            <a:ext cx="160892" cy="357407"/>
          </a:xfrm>
          <a:prstGeom prst="rect">
            <a:avLst/>
          </a:prstGeom>
        </p:spPr>
        <p:txBody>
          <a:bodyPr wrap="none" lIns="79636" tIns="39815" rIns="79636" bIns="39815">
            <a:spAutoFit/>
          </a:bodyPr>
          <a:lstStyle/>
          <a:p>
            <a:pPr defTabSz="952951"/>
            <a:endParaRPr lang="fr-FR" sz="1800" dirty="0">
              <a:ln w="50800">
                <a:solidFill>
                  <a:prstClr val="black"/>
                </a:solidFill>
              </a:ln>
              <a:gradFill>
                <a:gsLst>
                  <a:gs pos="0">
                    <a:srgbClr val="FFF200"/>
                  </a:gs>
                  <a:gs pos="45000">
                    <a:srgbClr val="FF7A00"/>
                  </a:gs>
                  <a:gs pos="70000">
                    <a:srgbClr val="FF0300"/>
                  </a:gs>
                  <a:gs pos="100000">
                    <a:srgbClr val="4D0808"/>
                  </a:gs>
                </a:gsLst>
                <a:lin ang="5400000" scaled="0"/>
              </a:gradFill>
            </a:endParaRPr>
          </a:p>
        </p:txBody>
      </p:sp>
      <p:sp>
        <p:nvSpPr>
          <p:cNvPr id="2" name="ZoneTexte 1"/>
          <p:cNvSpPr txBox="1">
            <a:spLocks noChangeAspect="1"/>
          </p:cNvSpPr>
          <p:nvPr/>
        </p:nvSpPr>
        <p:spPr>
          <a:xfrm rot="960000">
            <a:off x="4320000" y="2160000"/>
            <a:ext cx="3031647" cy="2340000"/>
          </a:xfrm>
          <a:prstGeom prst="rect">
            <a:avLst/>
          </a:prstGeom>
          <a:noFill/>
        </p:spPr>
        <p:txBody>
          <a:bodyPr wrap="none" lIns="79543" tIns="39770" rIns="79543" bIns="39770" rtlCol="0">
            <a:prstTxWarp prst="textArchUpPour">
              <a:avLst/>
            </a:prstTxWarp>
            <a:spAutoFit/>
          </a:bodyPr>
          <a:lstStyle/>
          <a:p>
            <a:pPr defTabSz="952951"/>
            <a:r>
              <a:rPr lang="fr-FR" sz="7700" dirty="0" smtClean="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endParaRPr lang="fr-FR" sz="7700"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endParaRPr>
          </a:p>
        </p:txBody>
      </p:sp>
      <p:sp>
        <p:nvSpPr>
          <p:cNvPr id="11" name="Rectangle 10"/>
          <p:cNvSpPr/>
          <p:nvPr/>
        </p:nvSpPr>
        <p:spPr>
          <a:xfrm>
            <a:off x="-1" y="0"/>
            <a:ext cx="8640763" cy="1754326"/>
          </a:xfrm>
          <a:prstGeom prst="rect">
            <a:avLst/>
          </a:prstGeom>
        </p:spPr>
        <p:txBody>
          <a:bodyPr wrap="square">
            <a:spAutoFit/>
          </a:bodyPr>
          <a:lstStyle/>
          <a:p>
            <a:pPr algn="ctr" defTabSz="947602"/>
            <a:r>
              <a:rPr lang="fr-FR" sz="5200" dirty="0" smtClean="0">
                <a:ln w="34925">
                  <a:solidFill>
                    <a:srgbClr val="FFFF00"/>
                  </a:soli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Broadway" pitchFamily="82" charset="0"/>
              </a:rPr>
              <a:t> </a:t>
            </a:r>
            <a:r>
              <a:rPr lang="fr-FR" sz="5400" dirty="0" smtClean="0">
                <a:ln w="19050">
                  <a:solidFill>
                    <a:srgbClr val="FF0000"/>
                  </a:solidFill>
                </a:ln>
                <a:solidFill>
                  <a:prstClr val="black"/>
                </a:solidFill>
                <a:latin typeface="Broadway" pitchFamily="82" charset="0"/>
              </a:rPr>
              <a:t>les fortifications Séré de Rivières</a:t>
            </a:r>
            <a:endParaRPr lang="fr-FR" sz="1800" dirty="0">
              <a:ln w="19050">
                <a:solidFill>
                  <a:srgbClr val="FF0000"/>
                </a:solidFill>
              </a:ln>
              <a:solidFill>
                <a:prstClr val="black"/>
              </a:solidFill>
            </a:endParaRPr>
          </a:p>
        </p:txBody>
      </p:sp>
      <p:pic>
        <p:nvPicPr>
          <p:cNvPr id="9" name="Image 8" descr="0a000004-.gif"/>
          <p:cNvPicPr>
            <a:picLocks noChangeAspect="1"/>
          </p:cNvPicPr>
          <p:nvPr/>
        </p:nvPicPr>
        <p:blipFill>
          <a:blip r:embed="rId5" cstate="print"/>
          <a:stretch>
            <a:fillRect/>
          </a:stretch>
        </p:blipFill>
        <p:spPr>
          <a:xfrm rot="21480000">
            <a:off x="6073900" y="3557231"/>
            <a:ext cx="1667138" cy="1480510"/>
          </a:xfrm>
          <a:prstGeom prst="rect">
            <a:avLst/>
          </a:prstGeom>
        </p:spPr>
      </p:pic>
      <p:pic>
        <p:nvPicPr>
          <p:cNvPr id="10" name="Scarlatti Sonatas 10 by Arnaud de Pasquale.wav">
            <a:hlinkClick r:id="" action="ppaction://media"/>
          </p:cNvPr>
          <p:cNvPicPr>
            <a:picLocks noRot="1" noChangeAspect="1"/>
          </p:cNvPicPr>
          <p:nvPr>
            <a:wavAudioFile r:embed="rId1" name="Scarlatti Sonatas 10 by Arnaud de Pasquale.wav"/>
          </p:nvPr>
        </p:nvPicPr>
        <p:blipFill>
          <a:blip r:embed="rId6" cstate="print"/>
          <a:stretch>
            <a:fillRect/>
          </a:stretch>
        </p:blipFill>
        <p:spPr>
          <a:xfrm>
            <a:off x="5040461" y="1872407"/>
            <a:ext cx="244475" cy="244475"/>
          </a:xfrm>
          <a:prstGeom prst="rect">
            <a:avLst/>
          </a:prstGeom>
        </p:spPr>
      </p:pic>
    </p:spTree>
  </p:cSld>
  <p:clrMapOvr>
    <a:masterClrMapping/>
  </p:clrMapOvr>
  <p:transition spd="med" advTm="2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0"/>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40" presetClass="entr" presetSubtype="0" fill="hold" grpId="0" nodeType="afterEffect">
                                  <p:stCondLst>
                                    <p:cond delay="2000"/>
                                  </p:stCondLst>
                                  <p:iterate type="lt">
                                    <p:tmPct val="10000"/>
                                  </p:iterate>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1"/>
                                          </p:val>
                                        </p:tav>
                                        <p:tav tm="100000">
                                          <p:val>
                                            <p:strVal val="#ppt_x"/>
                                          </p:val>
                                        </p:tav>
                                      </p:tavLst>
                                    </p:anim>
                                    <p:anim calcmode="lin" valueType="num">
                                      <p:cBhvr>
                                        <p:cTn id="20" dur="1000" fill="hold"/>
                                        <p:tgtEl>
                                          <p:spTgt spid="3"/>
                                        </p:tgtEl>
                                        <p:attrNameLst>
                                          <p:attrName>ppt_y</p:attrName>
                                        </p:attrNameLst>
                                      </p:cBhvr>
                                      <p:tavLst>
                                        <p:tav tm="0">
                                          <p:val>
                                            <p:strVal val="#ppt_y"/>
                                          </p:val>
                                        </p:tav>
                                        <p:tav tm="100000">
                                          <p:val>
                                            <p:strVal val="#ppt_y"/>
                                          </p:val>
                                        </p:tav>
                                      </p:tavLst>
                                    </p:anim>
                                  </p:childTnLst>
                                </p:cTn>
                              </p:par>
                            </p:childTnLst>
                          </p:cTn>
                        </p:par>
                        <p:par>
                          <p:cTn id="21" fill="hold">
                            <p:stCondLst>
                              <p:cond delay="8300"/>
                            </p:stCondLst>
                            <p:childTnLst>
                              <p:par>
                                <p:cTn id="22" presetID="40" presetClass="entr" presetSubtype="0" fill="hold" nodeType="afterEffect">
                                  <p:stCondLst>
                                    <p:cond delay="2000"/>
                                  </p:stCondLst>
                                  <p:iterate type="lt">
                                    <p:tmPct val="10000"/>
                                  </p:iterate>
                                  <p:childTnLst>
                                    <p:set>
                                      <p:cBhvr>
                                        <p:cTn id="23" dur="1" fill="hold">
                                          <p:stCondLst>
                                            <p:cond delay="0"/>
                                          </p:stCondLst>
                                        </p:cTn>
                                        <p:tgtEl>
                                          <p:spTgt spid="11">
                                            <p:txEl>
                                              <p:pRg st="0" end="0"/>
                                            </p:txEl>
                                          </p:spTgt>
                                        </p:tgtEl>
                                        <p:attrNameLst>
                                          <p:attrName>style.visibility</p:attrName>
                                        </p:attrNameLst>
                                      </p:cBhvr>
                                      <p:to>
                                        <p:strVal val="visible"/>
                                      </p:to>
                                    </p:set>
                                    <p:animEffect transition="in" filter="fade">
                                      <p:cBhvr>
                                        <p:cTn id="24" dur="1000"/>
                                        <p:tgtEl>
                                          <p:spTgt spid="11">
                                            <p:txEl>
                                              <p:pRg st="0" end="0"/>
                                            </p:txEl>
                                          </p:spTgt>
                                        </p:tgtEl>
                                      </p:cBhvr>
                                    </p:animEffect>
                                    <p:anim calcmode="lin" valueType="num">
                                      <p:cBhvr>
                                        <p:cTn id="25" dur="1000" fill="hold"/>
                                        <p:tgtEl>
                                          <p:spTgt spid="11">
                                            <p:txEl>
                                              <p:pRg st="0" end="0"/>
                                            </p:txEl>
                                          </p:spTgt>
                                        </p:tgtEl>
                                        <p:attrNameLst>
                                          <p:attrName>ppt_x</p:attrName>
                                        </p:attrNameLst>
                                      </p:cBhvr>
                                      <p:tavLst>
                                        <p:tav tm="0">
                                          <p:val>
                                            <p:strVal val="#ppt_x-.1"/>
                                          </p:val>
                                        </p:tav>
                                        <p:tav tm="100000">
                                          <p:val>
                                            <p:strVal val="#ppt_x"/>
                                          </p:val>
                                        </p:tav>
                                      </p:tavLst>
                                    </p:anim>
                                    <p:anim calcmode="lin" valueType="num">
                                      <p:cBhvr>
                                        <p:cTn id="26" dur="1000" fill="hold"/>
                                        <p:tgtEl>
                                          <p:spTgt spid="11">
                                            <p:txEl>
                                              <p:pRg st="0" end="0"/>
                                            </p:txEl>
                                          </p:spTgt>
                                        </p:tgtEl>
                                        <p:attrNameLst>
                                          <p:attrName>ppt_y</p:attrName>
                                        </p:attrNameLst>
                                      </p:cBhvr>
                                      <p:tavLst>
                                        <p:tav tm="0">
                                          <p:val>
                                            <p:strVal val="#ppt_y"/>
                                          </p:val>
                                        </p:tav>
                                        <p:tav tm="100000">
                                          <p:val>
                                            <p:strVal val="#ppt_y"/>
                                          </p:val>
                                        </p:tav>
                                      </p:tavLst>
                                    </p:anim>
                                  </p:childTnLst>
                                </p:cTn>
                              </p:par>
                            </p:childTnLst>
                          </p:cTn>
                        </p:par>
                        <p:par>
                          <p:cTn id="27" fill="hold">
                            <p:stCondLst>
                              <p:cond delay="14300"/>
                            </p:stCondLst>
                            <p:childTnLst>
                              <p:par>
                                <p:cTn id="28" presetID="8" presetClass="entr" presetSubtype="16" fill="hold" grpId="0" nodeType="afterEffect">
                                  <p:stCondLst>
                                    <p:cond delay="2000"/>
                                  </p:stCondLst>
                                  <p:childTnLst>
                                    <p:set>
                                      <p:cBhvr>
                                        <p:cTn id="29" dur="1" fill="hold">
                                          <p:stCondLst>
                                            <p:cond delay="0"/>
                                          </p:stCondLst>
                                        </p:cTn>
                                        <p:tgtEl>
                                          <p:spTgt spid="4"/>
                                        </p:tgtEl>
                                        <p:attrNameLst>
                                          <p:attrName>style.visibility</p:attrName>
                                        </p:attrNameLst>
                                      </p:cBhvr>
                                      <p:to>
                                        <p:strVal val="visible"/>
                                      </p:to>
                                    </p:set>
                                    <p:animEffect transition="in" filter="diamond(in)">
                                      <p:cBhvr>
                                        <p:cTn id="30" dur="2000"/>
                                        <p:tgtEl>
                                          <p:spTgt spid="4"/>
                                        </p:tgtEl>
                                      </p:cBhvr>
                                    </p:animEffect>
                                  </p:childTnLst>
                                </p:cTn>
                              </p:par>
                            </p:childTnLst>
                          </p:cTn>
                        </p:par>
                        <p:par>
                          <p:cTn id="31" fill="hold">
                            <p:stCondLst>
                              <p:cond delay="18300"/>
                            </p:stCondLst>
                            <p:childTnLst>
                              <p:par>
                                <p:cTn id="32" presetID="24" presetClass="entr" presetSubtype="0" fill="hold" grpId="0" nodeType="afterEffect">
                                  <p:stCondLst>
                                    <p:cond delay="2000"/>
                                  </p:stCondLst>
                                  <p:childTnLst>
                                    <p:set>
                                      <p:cBhvr>
                                        <p:cTn id="33" dur="1" fill="hold">
                                          <p:stCondLst>
                                            <p:cond delay="0"/>
                                          </p:stCondLst>
                                        </p:cTn>
                                        <p:tgtEl>
                                          <p:spTgt spid="5"/>
                                        </p:tgtEl>
                                        <p:attrNameLst>
                                          <p:attrName>style.visibility</p:attrName>
                                        </p:attrNameLst>
                                      </p:cBhvr>
                                      <p:to>
                                        <p:strVal val="visible"/>
                                      </p:to>
                                    </p:set>
                                    <p:anim to="" calcmode="lin" valueType="num">
                                      <p:cBhvr>
                                        <p:cTn id="34" dur="1" fill="hold"/>
                                        <p:tgtEl>
                                          <p:spTgt spid="5"/>
                                        </p:tgtEl>
                                        <p:attrNameLst>
                                          <p:attrName/>
                                        </p:attrNameLst>
                                      </p:cBhvr>
                                    </p:anim>
                                  </p:childTnLst>
                                </p:cTn>
                              </p:par>
                            </p:childTnLst>
                          </p:cTn>
                        </p:par>
                        <p:par>
                          <p:cTn id="35" fill="hold">
                            <p:stCondLst>
                              <p:cond delay="20300"/>
                            </p:stCondLst>
                            <p:childTnLst>
                              <p:par>
                                <p:cTn id="36" presetID="24" presetClass="entr" presetSubtype="0" fill="hold" nodeType="afterEffect">
                                  <p:stCondLst>
                                    <p:cond delay="2000"/>
                                  </p:stCondLst>
                                  <p:childTnLst>
                                    <p:set>
                                      <p:cBhvr>
                                        <p:cTn id="37" dur="1" fill="hold">
                                          <p:stCondLst>
                                            <p:cond delay="0"/>
                                          </p:stCondLst>
                                        </p:cTn>
                                        <p:tgtEl>
                                          <p:spTgt spid="9"/>
                                        </p:tgtEl>
                                        <p:attrNameLst>
                                          <p:attrName>style.visibility</p:attrName>
                                        </p:attrNameLst>
                                      </p:cBhvr>
                                      <p:to>
                                        <p:strVal val="visible"/>
                                      </p:to>
                                    </p:set>
                                    <p:anim to="" calcmode="lin" valueType="num">
                                      <p:cBhvr>
                                        <p:cTn id="38" dur="1" fill="hold"/>
                                        <p:tgtEl>
                                          <p:spTgt spid="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vol="100000" numSld="999" showWhenStopped="0">
                <p:cTn id="39" repeatCount="indefinite" fill="hold" display="0">
                  <p:stCondLst>
                    <p:cond delay="indefinite"/>
                  </p:stCondLst>
                  <p:endCondLst>
                    <p:cond evt="onPrev" delay="0">
                      <p:tgtEl>
                        <p:sldTgt/>
                      </p:tgtEl>
                    </p:cond>
                    <p:cond evt="onStopAudio" delay="0">
                      <p:tgtEl>
                        <p:sldTgt/>
                      </p:tgtEl>
                    </p:cond>
                  </p:endCondLst>
                </p:cTn>
                <p:tgtEl>
                  <p:spTgt spid="10"/>
                </p:tgtEl>
              </p:cMediaNode>
            </p:audio>
          </p:childTnLst>
        </p:cTn>
      </p:par>
    </p:tnLst>
    <p:bldLst>
      <p:bldP spid="3" grpId="0"/>
      <p:bldP spid="5" grpId="0"/>
      <p:bldP spid="4" grpId="0"/>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30000"/>
            <a:lum/>
          </a:blip>
          <a:srcRect/>
          <a:stretch>
            <a:fillRect/>
          </a:stretch>
        </a:blipFill>
        <a:effectLst/>
      </p:bgPr>
    </p:bg>
    <p:spTree>
      <p:nvGrpSpPr>
        <p:cNvPr id="1" name=""/>
        <p:cNvGrpSpPr/>
        <p:nvPr/>
      </p:nvGrpSpPr>
      <p:grpSpPr>
        <a:xfrm>
          <a:off x="0" y="0"/>
          <a:ext cx="0" cy="0"/>
          <a:chOff x="0" y="0"/>
          <a:chExt cx="0" cy="0"/>
        </a:xfrm>
      </p:grpSpPr>
      <p:sp>
        <p:nvSpPr>
          <p:cNvPr id="6" name="Rectangle 5"/>
          <p:cNvSpPr/>
          <p:nvPr/>
        </p:nvSpPr>
        <p:spPr>
          <a:xfrm>
            <a:off x="0" y="972000"/>
            <a:ext cx="8640763" cy="5016758"/>
          </a:xfrm>
          <a:prstGeom prst="rect">
            <a:avLst/>
          </a:prstGeom>
        </p:spPr>
        <p:txBody>
          <a:bodyPr wrap="square">
            <a:spAutoFit/>
          </a:bodyPr>
          <a:lstStyle/>
          <a:p>
            <a:pPr algn="just"/>
            <a:r>
              <a:rPr lang="fr-FR" sz="2000" b="1" dirty="0" smtClean="0"/>
              <a:t>Ce directeur de Service du Génie au ministère de la Guerre a donné son nom à un système complet de fortifications construit après la guerre de 1870. Chargé de concevoir une défense des frontières allant de Dunkerque à Nice, il fait ériger en onze ans, de 1874 à 1885, 166 forts, 43 ouvrages secondaires et environ 250 batteries. Ce système défensif qui remplace les fortifications bastionnées mises en place notamment par Vauban, est fondé sur la construction de plusieurs forts polygonaux enterrés, formant soit une ceinture fortifiée autour de certaines villes comme Belfort, soit un rideau défensif entre deux places, soit des forts isolés.</a:t>
            </a:r>
          </a:p>
          <a:p>
            <a:pPr algn="just"/>
            <a:endParaRPr lang="fr-FR" sz="2000" b="1" dirty="0" smtClean="0"/>
          </a:p>
          <a:p>
            <a:pPr algn="just"/>
            <a:r>
              <a:rPr lang="fr-FR" sz="2000" b="1" dirty="0" smtClean="0"/>
              <a:t> </a:t>
            </a:r>
          </a:p>
          <a:p>
            <a:pPr algn="just"/>
            <a:endParaRPr lang="fr-FR" sz="2000" b="1" dirty="0" smtClean="0"/>
          </a:p>
          <a:p>
            <a:pPr algn="just"/>
            <a:r>
              <a:rPr lang="fr-FR" sz="2000" b="1" dirty="0" smtClean="0"/>
              <a:t>Après la guerre de 1870, il apparait que l’enceinte urbaine fortifiée n’est plus la réponse adaptée à l’artillerie nouvelle, et qu’il faut arrêter l’ennemi à plus grande distance de la ville à protéger.</a:t>
            </a:r>
          </a:p>
          <a:p>
            <a:pPr algn="just"/>
            <a:endParaRPr lang="fr-FR" sz="2000" b="1" dirty="0"/>
          </a:p>
        </p:txBody>
      </p:sp>
      <p:pic>
        <p:nvPicPr>
          <p:cNvPr id="161794" name="Picture 2" descr="Fortif'Séré les fortifications Séré de Rivières"/>
          <p:cNvPicPr>
            <a:picLocks noChangeAspect="1" noChangeArrowheads="1"/>
          </p:cNvPicPr>
          <p:nvPr/>
        </p:nvPicPr>
        <p:blipFill>
          <a:blip r:embed="rId3" cstate="print"/>
          <a:srcRect/>
          <a:stretch>
            <a:fillRect/>
          </a:stretch>
        </p:blipFill>
        <p:spPr bwMode="auto">
          <a:xfrm>
            <a:off x="3168253" y="3528591"/>
            <a:ext cx="1741065" cy="1080000"/>
          </a:xfrm>
          <a:prstGeom prst="rect">
            <a:avLst/>
          </a:prstGeom>
          <a:noFill/>
        </p:spPr>
      </p:pic>
      <p:pic>
        <p:nvPicPr>
          <p:cNvPr id="161796" name="Picture 4" descr="Electrification des fortifications Séré de Rivières et usine électrique"/>
          <p:cNvPicPr>
            <a:picLocks noChangeAspect="1" noChangeArrowheads="1"/>
          </p:cNvPicPr>
          <p:nvPr/>
        </p:nvPicPr>
        <p:blipFill>
          <a:blip r:embed="rId4" cstate="print"/>
          <a:srcRect/>
          <a:stretch>
            <a:fillRect/>
          </a:stretch>
        </p:blipFill>
        <p:spPr bwMode="auto">
          <a:xfrm>
            <a:off x="791989" y="3600599"/>
            <a:ext cx="932040" cy="1080000"/>
          </a:xfrm>
          <a:prstGeom prst="rect">
            <a:avLst/>
          </a:prstGeom>
          <a:noFill/>
        </p:spPr>
      </p:pic>
      <p:pic>
        <p:nvPicPr>
          <p:cNvPr id="161798" name="Picture 6" descr="Fortif'Séré les fortifications Séré de Rivières"/>
          <p:cNvPicPr>
            <a:picLocks noChangeAspect="1" noChangeArrowheads="1"/>
          </p:cNvPicPr>
          <p:nvPr/>
        </p:nvPicPr>
        <p:blipFill>
          <a:blip r:embed="rId5" cstate="print"/>
          <a:srcRect/>
          <a:stretch>
            <a:fillRect/>
          </a:stretch>
        </p:blipFill>
        <p:spPr bwMode="auto">
          <a:xfrm>
            <a:off x="6048573" y="3600599"/>
            <a:ext cx="589382" cy="936000"/>
          </a:xfrm>
          <a:prstGeom prst="rect">
            <a:avLst/>
          </a:prstGeom>
          <a:noFill/>
        </p:spPr>
      </p:pic>
      <p:sp>
        <p:nvSpPr>
          <p:cNvPr id="5" name="Rectangle 4"/>
          <p:cNvSpPr/>
          <p:nvPr/>
        </p:nvSpPr>
        <p:spPr>
          <a:xfrm>
            <a:off x="0" y="0"/>
            <a:ext cx="8640763" cy="1107996"/>
          </a:xfrm>
          <a:prstGeom prst="rect">
            <a:avLst/>
          </a:prstGeom>
        </p:spPr>
        <p:txBody>
          <a:bodyPr wrap="square">
            <a:spAutoFit/>
          </a:bodyPr>
          <a:lstStyle/>
          <a:p>
            <a:pPr algn="ctr"/>
            <a:r>
              <a:rPr lang="fr-FR" sz="6600" b="1" dirty="0" smtClean="0">
                <a:solidFill>
                  <a:srgbClr val="333333"/>
                </a:solidFill>
                <a:latin typeface="-apple-system"/>
              </a:rPr>
              <a:t>Séré de Rivières</a:t>
            </a:r>
            <a:endParaRPr lang="fr-FR" sz="6600" b="1" i="0" dirty="0">
              <a:solidFill>
                <a:srgbClr val="333333"/>
              </a:solidFill>
              <a:latin typeface="-apple-system"/>
            </a:endParaRPr>
          </a:p>
        </p:txBody>
      </p:sp>
      <p:pic>
        <p:nvPicPr>
          <p:cNvPr id="8" name="Image 7" descr="0a0000003.gif"/>
          <p:cNvPicPr>
            <a:picLocks noChangeAspect="1"/>
          </p:cNvPicPr>
          <p:nvPr/>
        </p:nvPicPr>
        <p:blipFill>
          <a:blip r:embed="rId6" cstate="print"/>
          <a:stretch>
            <a:fillRect/>
          </a:stretch>
        </p:blipFill>
        <p:spPr>
          <a:xfrm>
            <a:off x="8064797" y="5328791"/>
            <a:ext cx="297180" cy="29718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30000"/>
            <a:lum/>
          </a:blip>
          <a:srcRect/>
          <a:stretch>
            <a:fillRect/>
          </a:stretch>
        </a:blipFill>
        <a:effectLst/>
      </p:bgPr>
    </p:bg>
    <p:spTree>
      <p:nvGrpSpPr>
        <p:cNvPr id="1" name=""/>
        <p:cNvGrpSpPr/>
        <p:nvPr/>
      </p:nvGrpSpPr>
      <p:grpSpPr>
        <a:xfrm>
          <a:off x="0" y="0"/>
          <a:ext cx="0" cy="0"/>
          <a:chOff x="0" y="0"/>
          <a:chExt cx="0" cy="0"/>
        </a:xfrm>
      </p:grpSpPr>
      <p:sp>
        <p:nvSpPr>
          <p:cNvPr id="7" name="Rectangle 6"/>
          <p:cNvSpPr/>
          <p:nvPr/>
        </p:nvSpPr>
        <p:spPr>
          <a:xfrm>
            <a:off x="0" y="288000"/>
            <a:ext cx="8640763" cy="5632311"/>
          </a:xfrm>
          <a:prstGeom prst="rect">
            <a:avLst/>
          </a:prstGeom>
        </p:spPr>
        <p:txBody>
          <a:bodyPr wrap="square">
            <a:spAutoFit/>
          </a:bodyPr>
          <a:lstStyle/>
          <a:p>
            <a:pPr algn="just"/>
            <a:r>
              <a:rPr lang="fr-FR" sz="2000" b="1" dirty="0" smtClean="0"/>
              <a:t>Le Comité de Défense rend un rapport, le 9 mai 1874, initiant les caractéristiques détaillées de ce que l’on appellera désormais un fort « Séré de Rivières » ; ce qui peut se traduire par l'abandon du système bastionné pour l'adoption du système polygonal.</a:t>
            </a:r>
          </a:p>
          <a:p>
            <a:pPr algn="just"/>
            <a:r>
              <a:rPr lang="fr-FR" sz="2000" b="1" dirty="0" smtClean="0"/>
              <a:t>L’ancienne enceinte fortifiée, là où il y en a une, encadre toujours le noyau central concentrant les organes militaires « supports », l’État Major, </a:t>
            </a:r>
            <a:r>
              <a:rPr lang="fr-FR" sz="2000" b="1" dirty="0" err="1" smtClean="0"/>
              <a:t>etc</a:t>
            </a:r>
            <a:r>
              <a:rPr lang="fr-FR" sz="2000" b="1" dirty="0" smtClean="0"/>
              <a:t>… Mais, et c'est là la nouveauté, on édifie une ceinture de forts situés à distance variable (jusqu'à environ 13 km du noyau central), et séparés de +/-  4 km l’un de l’autre, de telle sorte que chacun peut aider, le cas échéant, à la défense de son voisin.</a:t>
            </a:r>
          </a:p>
          <a:p>
            <a:pPr algn="just"/>
            <a:r>
              <a:rPr lang="fr-FR" sz="2000" b="1" dirty="0" smtClean="0"/>
              <a:t>Ces forts de « ceinture » ou « détachés » ont leurs façades des casernements et leur entrée tournées face au noyau central, de façon à offrir leur dos à l’ennemi.</a:t>
            </a:r>
          </a:p>
          <a:p>
            <a:pPr algn="just"/>
            <a:r>
              <a:rPr lang="fr-FR" sz="2000" b="1" dirty="0" smtClean="0"/>
              <a:t>Les forts « d’arrêt » quant à eux, sont situés bien plus isolément, souvent bien éloignés de la place forte, car ils ont pour mission d’interdire le passage à l’ennemi via un point particulier, vallée, route, voie ferrée, canal… Le fort d’arrêt dispose ses organes de défense tout autour de lui, car il est susceptible d’être attaqué de tout point. La disposition de ses organes en tient évidemment compte.</a:t>
            </a:r>
          </a:p>
          <a:p>
            <a:pPr algn="just"/>
            <a:r>
              <a:rPr lang="fr-FR" sz="2000" b="1" dirty="0" smtClean="0"/>
              <a:t> </a:t>
            </a:r>
          </a:p>
        </p:txBody>
      </p:sp>
      <p:pic>
        <p:nvPicPr>
          <p:cNvPr id="8" name="Image 7" descr="0a0000003.gif"/>
          <p:cNvPicPr>
            <a:picLocks noChangeAspect="1"/>
          </p:cNvPicPr>
          <p:nvPr/>
        </p:nvPicPr>
        <p:blipFill>
          <a:blip r:embed="rId3" cstate="print"/>
          <a:stretch>
            <a:fillRect/>
          </a:stretch>
        </p:blipFill>
        <p:spPr>
          <a:xfrm>
            <a:off x="8064797" y="5328791"/>
            <a:ext cx="297180" cy="297180"/>
          </a:xfrm>
          <a:prstGeom prst="rect">
            <a:avLst/>
          </a:prstGeom>
        </p:spPr>
      </p:pic>
    </p:spTree>
  </p:cSld>
  <p:clrMapOvr>
    <a:masterClrMapping/>
  </p:clrMapOvr>
  <p:transition spd="med">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30000"/>
            <a:lum/>
          </a:blip>
          <a:srcRect/>
          <a:stretch>
            <a:fillRect/>
          </a:stretch>
        </a:blipFill>
        <a:effectLst/>
      </p:bgPr>
    </p:bg>
    <p:spTree>
      <p:nvGrpSpPr>
        <p:cNvPr id="1" name=""/>
        <p:cNvGrpSpPr/>
        <p:nvPr/>
      </p:nvGrpSpPr>
      <p:grpSpPr>
        <a:xfrm>
          <a:off x="0" y="0"/>
          <a:ext cx="0" cy="0"/>
          <a:chOff x="0" y="0"/>
          <a:chExt cx="0" cy="0"/>
        </a:xfrm>
      </p:grpSpPr>
      <p:sp>
        <p:nvSpPr>
          <p:cNvPr id="7" name="Rectangle 6"/>
          <p:cNvSpPr/>
          <p:nvPr/>
        </p:nvSpPr>
        <p:spPr>
          <a:xfrm>
            <a:off x="0" y="468000"/>
            <a:ext cx="8640763" cy="4647426"/>
          </a:xfrm>
          <a:prstGeom prst="rect">
            <a:avLst/>
          </a:prstGeom>
        </p:spPr>
        <p:txBody>
          <a:bodyPr wrap="square">
            <a:spAutoFit/>
          </a:bodyPr>
          <a:lstStyle/>
          <a:p>
            <a:r>
              <a:rPr lang="fr-FR" dirty="0" smtClean="0"/>
              <a:t> </a:t>
            </a:r>
          </a:p>
          <a:p>
            <a:pPr algn="just"/>
            <a:r>
              <a:rPr lang="fr-FR" sz="2000" b="1" dirty="0" smtClean="0"/>
              <a:t>Enfin les forts de « rideau », sont également des ouvrages isolés mais qui, comme leur nom l’indique, sont alignés face à l’ennemi potentiel, et peuvent se soutenir mutuellement.</a:t>
            </a:r>
          </a:p>
          <a:p>
            <a:pPr algn="just"/>
            <a:r>
              <a:rPr lang="fr-FR" sz="2000" b="1" dirty="0" smtClean="0"/>
              <a:t> </a:t>
            </a:r>
          </a:p>
          <a:p>
            <a:pPr algn="just"/>
            <a:r>
              <a:rPr lang="fr-FR" sz="2000" b="1" dirty="0" smtClean="0"/>
              <a:t>Sur l’ensemble de ces forts, l’essentiel de l’artillerie est disposée à ciel ouvert, devancée par des talus de terre, encadrée par les « traverses-abri ».</a:t>
            </a:r>
          </a:p>
          <a:p>
            <a:pPr algn="just"/>
            <a:r>
              <a:rPr lang="fr-FR" sz="2000" b="1" dirty="0" smtClean="0"/>
              <a:t>On distingue 3 façons de disposer les pièces d’artillerie, on parlera de « batterie haute » ou de «cavalier d'artillerie» lorsque les pièces d’artillerie sont situées au plus haut ; de « batterie basse » lorsque le sommet du fort est dévolu aux observatoires et à l’infanterie tandis que les pièces d’artillerie sont disposées en retrait des fronts latéraux et de tête et, enfin, de fort à « crête unique » lorsque artillerie et infanterie se retrouvent au même niveau, en arc de cercle autour d’une cour centrale. (souvent le second type et le troisième sont identiques ou se chevauchent).</a:t>
            </a:r>
            <a:endParaRPr lang="fr-FR" sz="2000" b="1" dirty="0"/>
          </a:p>
        </p:txBody>
      </p:sp>
      <p:pic>
        <p:nvPicPr>
          <p:cNvPr id="6" name="Image 5" descr="0a0000003.gif"/>
          <p:cNvPicPr>
            <a:picLocks noChangeAspect="1"/>
          </p:cNvPicPr>
          <p:nvPr/>
        </p:nvPicPr>
        <p:blipFill>
          <a:blip r:embed="rId3" cstate="print"/>
          <a:stretch>
            <a:fillRect/>
          </a:stretch>
        </p:blipFill>
        <p:spPr>
          <a:xfrm>
            <a:off x="8064797" y="5328791"/>
            <a:ext cx="297180" cy="29718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067420_122112832046711496_992790153081934041_n.jpg"/>
          <p:cNvPicPr>
            <a:picLocks noChangeAspect="1"/>
          </p:cNvPicPr>
          <p:nvPr/>
        </p:nvPicPr>
        <p:blipFill>
          <a:blip r:embed="rId2" cstate="print"/>
          <a:stretch>
            <a:fillRect/>
          </a:stretch>
        </p:blipFill>
        <p:spPr>
          <a:xfrm>
            <a:off x="0" y="432000"/>
            <a:ext cx="8640000" cy="4935928"/>
          </a:xfrm>
          <a:prstGeom prst="rect">
            <a:avLst/>
          </a:prstGeom>
        </p:spPr>
      </p:pic>
      <p:pic>
        <p:nvPicPr>
          <p:cNvPr id="8" name="Image 7" descr="279925_39000.gif"/>
          <p:cNvPicPr preferRelativeResize="0">
            <a:picLocks/>
          </p:cNvPicPr>
          <p:nvPr/>
        </p:nvPicPr>
        <p:blipFill>
          <a:blip r:embed="rId3" cstate="print"/>
          <a:stretch>
            <a:fillRect/>
          </a:stretch>
        </p:blipFill>
        <p:spPr>
          <a:xfrm>
            <a:off x="0" y="324000"/>
            <a:ext cx="8639801" cy="5148000"/>
          </a:xfrm>
          <a:prstGeom prst="rect">
            <a:avLst/>
          </a:prstGeom>
        </p:spPr>
      </p:pic>
    </p:spTree>
  </p:cSld>
  <p:clrMapOvr>
    <a:masterClrMapping/>
  </p:clrMapOvr>
  <p:transition spd="med" advTm="4000">
    <p:randomBa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092761_122112680666711496_6971535248227749939_n.jpg"/>
          <p:cNvPicPr>
            <a:picLocks noChangeAspect="1"/>
          </p:cNvPicPr>
          <p:nvPr/>
        </p:nvPicPr>
        <p:blipFill>
          <a:blip r:embed="rId2" cstate="print"/>
          <a:stretch>
            <a:fillRect/>
          </a:stretch>
        </p:blipFill>
        <p:spPr>
          <a:xfrm>
            <a:off x="637218" y="0"/>
            <a:ext cx="7366327" cy="5761038"/>
          </a:xfrm>
          <a:prstGeom prst="rect">
            <a:avLst/>
          </a:prstGeom>
        </p:spPr>
      </p:pic>
      <p:pic>
        <p:nvPicPr>
          <p:cNvPr id="9" name="Image 8" descr="unnamed (12).gif"/>
          <p:cNvPicPr>
            <a:picLocks noChangeAspect="1"/>
          </p:cNvPicPr>
          <p:nvPr/>
        </p:nvPicPr>
        <p:blipFill>
          <a:blip r:embed="rId3" cstate="print"/>
          <a:stretch>
            <a:fillRect/>
          </a:stretch>
        </p:blipFill>
        <p:spPr>
          <a:xfrm>
            <a:off x="359942" y="0"/>
            <a:ext cx="7920880" cy="5761038"/>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Image 1" descr="279925_39000.gif"/>
          <p:cNvPicPr>
            <a:picLocks noChangeAspect="1"/>
          </p:cNvPicPr>
          <p:nvPr/>
        </p:nvPicPr>
        <p:blipFill>
          <a:blip r:embed="rId3" cstate="print"/>
          <a:stretch>
            <a:fillRect/>
          </a:stretch>
        </p:blipFill>
        <p:spPr>
          <a:xfrm>
            <a:off x="-1" y="0"/>
            <a:ext cx="8640763"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7000" r="-7000"/>
          </a:stretch>
        </a:blipFill>
        <a:effectLst/>
      </p:bgPr>
    </p:bg>
    <p:spTree>
      <p:nvGrpSpPr>
        <p:cNvPr id="1" name=""/>
        <p:cNvGrpSpPr/>
        <p:nvPr/>
      </p:nvGrpSpPr>
      <p:grpSpPr>
        <a:xfrm>
          <a:off x="0" y="0"/>
          <a:ext cx="0" cy="0"/>
          <a:chOff x="0" y="0"/>
          <a:chExt cx="0" cy="0"/>
        </a:xfrm>
      </p:grpSpPr>
      <p:pic>
        <p:nvPicPr>
          <p:cNvPr id="3" name="Image 2" descr="unnamed (12).gif"/>
          <p:cNvPicPr>
            <a:picLocks noChangeAspect="1"/>
          </p:cNvPicPr>
          <p:nvPr/>
        </p:nvPicPr>
        <p:blipFill>
          <a:blip r:embed="rId3" cstate="print"/>
          <a:stretch>
            <a:fillRect/>
          </a:stretch>
        </p:blipFill>
        <p:spPr>
          <a:xfrm>
            <a:off x="-1" y="0"/>
            <a:ext cx="8640763"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112008_122112829868711496_2604243088323701176_n.jpg"/>
          <p:cNvPicPr>
            <a:picLocks noChangeAspect="1"/>
          </p:cNvPicPr>
          <p:nvPr/>
        </p:nvPicPr>
        <p:blipFill>
          <a:blip r:embed="rId2" cstate="print"/>
          <a:stretch>
            <a:fillRect/>
          </a:stretch>
        </p:blipFill>
        <p:spPr>
          <a:xfrm>
            <a:off x="0" y="324000"/>
            <a:ext cx="8640000" cy="5130000"/>
          </a:xfrm>
          <a:prstGeom prst="rect">
            <a:avLst/>
          </a:prstGeom>
        </p:spPr>
      </p:pic>
      <p:pic>
        <p:nvPicPr>
          <p:cNvPr id="3" name="Image 2" descr="279925_39000.gif"/>
          <p:cNvPicPr preferRelativeResize="0">
            <a:picLocks/>
          </p:cNvPicPr>
          <p:nvPr/>
        </p:nvPicPr>
        <p:blipFill>
          <a:blip r:embed="rId3" cstate="print"/>
          <a:stretch>
            <a:fillRect/>
          </a:stretch>
        </p:blipFill>
        <p:spPr>
          <a:xfrm>
            <a:off x="-1" y="216000"/>
            <a:ext cx="8640763" cy="5328000"/>
          </a:xfrm>
          <a:prstGeom prst="rect">
            <a:avLst/>
          </a:prstGeom>
        </p:spPr>
      </p:pic>
    </p:spTree>
  </p:cSld>
  <p:clrMapOvr>
    <a:masterClrMapping/>
  </p:clrMapOvr>
  <p:transition spd="med" advTm="8000">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519273_122112684134711496_5265660723455151325_n.jpg"/>
          <p:cNvPicPr>
            <a:picLocks noChangeAspect="1"/>
          </p:cNvPicPr>
          <p:nvPr/>
        </p:nvPicPr>
        <p:blipFill>
          <a:blip r:embed="rId2" cstate="print"/>
          <a:stretch>
            <a:fillRect/>
          </a:stretch>
        </p:blipFill>
        <p:spPr>
          <a:xfrm>
            <a:off x="0" y="144000"/>
            <a:ext cx="8640000" cy="5450626"/>
          </a:xfrm>
          <a:prstGeom prst="rect">
            <a:avLst/>
          </a:prstGeom>
        </p:spPr>
      </p:pic>
      <p:pic>
        <p:nvPicPr>
          <p:cNvPr id="4" name="Image 3" descr="unnamed (12).gif"/>
          <p:cNvPicPr>
            <a:picLocks noChangeAspect="1"/>
          </p:cNvPicPr>
          <p:nvPr/>
        </p:nvPicPr>
        <p:blipFill>
          <a:blip r:embed="rId3" cstate="print"/>
          <a:stretch>
            <a:fillRect/>
          </a:stretch>
        </p:blipFill>
        <p:spPr>
          <a:xfrm>
            <a:off x="-1" y="0"/>
            <a:ext cx="8640763" cy="5761038"/>
          </a:xfrm>
          <a:prstGeom prst="rect">
            <a:avLst/>
          </a:prstGeom>
        </p:spPr>
      </p:pic>
    </p:spTree>
  </p:cSld>
  <p:clrMapOvr>
    <a:masterClrMapping/>
  </p:clrMapOvr>
  <p:transition spd="med" advTm="4000">
    <p:comb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530041_122112682472711496_5722557739484352561_n.jpg"/>
          <p:cNvPicPr>
            <a:picLocks noChangeAspect="1"/>
          </p:cNvPicPr>
          <p:nvPr/>
        </p:nvPicPr>
        <p:blipFill>
          <a:blip r:embed="rId2" cstate="print"/>
          <a:stretch>
            <a:fillRect/>
          </a:stretch>
        </p:blipFill>
        <p:spPr>
          <a:xfrm>
            <a:off x="693478" y="0"/>
            <a:ext cx="7253807" cy="5761038"/>
          </a:xfrm>
          <a:prstGeom prst="rect">
            <a:avLst/>
          </a:prstGeom>
        </p:spPr>
      </p:pic>
      <p:pic>
        <p:nvPicPr>
          <p:cNvPr id="3" name="Image 2" descr="279925_39000.gif"/>
          <p:cNvPicPr>
            <a:picLocks noChangeAspect="1"/>
          </p:cNvPicPr>
          <p:nvPr/>
        </p:nvPicPr>
        <p:blipFill>
          <a:blip r:embed="rId3" cstate="print"/>
          <a:stretch>
            <a:fillRect/>
          </a:stretch>
        </p:blipFill>
        <p:spPr>
          <a:xfrm>
            <a:off x="575964" y="0"/>
            <a:ext cx="7488833" cy="5761038"/>
          </a:xfrm>
          <a:prstGeom prst="rect">
            <a:avLst/>
          </a:prstGeom>
        </p:spPr>
      </p:pic>
    </p:spTree>
  </p:cSld>
  <p:clrMapOvr>
    <a:masterClrMapping/>
  </p:clrMapOvr>
  <p:transition spd="med" advTm="4000">
    <p:comb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532017_122112831986711496_1580440958654236021_n.jpg"/>
          <p:cNvPicPr>
            <a:picLocks noChangeAspect="1"/>
          </p:cNvPicPr>
          <p:nvPr/>
        </p:nvPicPr>
        <p:blipFill>
          <a:blip r:embed="rId2" cstate="print"/>
          <a:stretch>
            <a:fillRect/>
          </a:stretch>
        </p:blipFill>
        <p:spPr>
          <a:xfrm>
            <a:off x="2553813" y="0"/>
            <a:ext cx="3533137" cy="5761038"/>
          </a:xfrm>
          <a:prstGeom prst="rect">
            <a:avLst/>
          </a:prstGeom>
        </p:spPr>
      </p:pic>
      <p:pic>
        <p:nvPicPr>
          <p:cNvPr id="3" name="Image 2" descr="unnamed (12).gif"/>
          <p:cNvPicPr preferRelativeResize="0">
            <a:picLocks/>
          </p:cNvPicPr>
          <p:nvPr/>
        </p:nvPicPr>
        <p:blipFill>
          <a:blip r:embed="rId3" cstate="print"/>
          <a:stretch>
            <a:fillRect/>
          </a:stretch>
        </p:blipFill>
        <p:spPr>
          <a:xfrm>
            <a:off x="2376000" y="0"/>
            <a:ext cx="3816000" cy="5761038"/>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532824_122112683114711496_2677485358506534893_n.jpg"/>
          <p:cNvPicPr>
            <a:picLocks noChangeAspect="1"/>
          </p:cNvPicPr>
          <p:nvPr/>
        </p:nvPicPr>
        <p:blipFill>
          <a:blip r:embed="rId2" cstate="print"/>
          <a:stretch>
            <a:fillRect/>
          </a:stretch>
        </p:blipFill>
        <p:spPr>
          <a:xfrm>
            <a:off x="2400035" y="0"/>
            <a:ext cx="3840692" cy="5761038"/>
          </a:xfrm>
          <a:prstGeom prst="rect">
            <a:avLst/>
          </a:prstGeom>
        </p:spPr>
      </p:pic>
      <p:pic>
        <p:nvPicPr>
          <p:cNvPr id="3" name="Image 2" descr="279925_39000.gif"/>
          <p:cNvPicPr>
            <a:picLocks noChangeAspect="1"/>
          </p:cNvPicPr>
          <p:nvPr/>
        </p:nvPicPr>
        <p:blipFill>
          <a:blip r:embed="rId3" cstate="print"/>
          <a:stretch>
            <a:fillRect/>
          </a:stretch>
        </p:blipFill>
        <p:spPr>
          <a:xfrm>
            <a:off x="2304156" y="0"/>
            <a:ext cx="4032449" cy="5761038"/>
          </a:xfrm>
          <a:prstGeom prst="rect">
            <a:avLst/>
          </a:prstGeom>
        </p:spPr>
      </p:pic>
    </p:spTree>
  </p:cSld>
  <p:clrMapOvr>
    <a:masterClrMapping/>
  </p:clrMapOvr>
  <p:transition spd="med" advTm="4000">
    <p:blinds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856901_122112831614711496_1665926373992229322_n.jpg"/>
          <p:cNvPicPr>
            <a:picLocks noChangeAspect="1"/>
          </p:cNvPicPr>
          <p:nvPr/>
        </p:nvPicPr>
        <p:blipFill>
          <a:blip r:embed="rId2" cstate="print"/>
          <a:stretch>
            <a:fillRect/>
          </a:stretch>
        </p:blipFill>
        <p:spPr>
          <a:xfrm>
            <a:off x="0" y="468000"/>
            <a:ext cx="8640000" cy="4860000"/>
          </a:xfrm>
          <a:prstGeom prst="rect">
            <a:avLst/>
          </a:prstGeom>
        </p:spPr>
      </p:pic>
      <p:pic>
        <p:nvPicPr>
          <p:cNvPr id="3" name="Image 2" descr="unnamed (12).gif"/>
          <p:cNvPicPr>
            <a:picLocks noChangeAspect="1"/>
          </p:cNvPicPr>
          <p:nvPr/>
        </p:nvPicPr>
        <p:blipFill>
          <a:blip r:embed="rId3" cstate="print"/>
          <a:stretch>
            <a:fillRect/>
          </a:stretch>
        </p:blipFill>
        <p:spPr>
          <a:xfrm>
            <a:off x="-1" y="216223"/>
            <a:ext cx="8640763" cy="5328592"/>
          </a:xfrm>
          <a:prstGeom prst="rect">
            <a:avLst/>
          </a:prstGeom>
        </p:spPr>
      </p:pic>
    </p:spTree>
  </p:cSld>
  <p:clrMapOvr>
    <a:masterClrMapping/>
  </p:clrMapOvr>
  <p:transition spd="med" advTm="4000">
    <p:blinds/>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857032_122112831344711496_4980795522707716623_n.jpg"/>
          <p:cNvPicPr>
            <a:picLocks noChangeAspect="1"/>
          </p:cNvPicPr>
          <p:nvPr/>
        </p:nvPicPr>
        <p:blipFill>
          <a:blip r:embed="rId2" cstate="print"/>
          <a:stretch>
            <a:fillRect/>
          </a:stretch>
        </p:blipFill>
        <p:spPr>
          <a:xfrm>
            <a:off x="2565065" y="0"/>
            <a:ext cx="3510633" cy="5761038"/>
          </a:xfrm>
          <a:prstGeom prst="rect">
            <a:avLst/>
          </a:prstGeom>
        </p:spPr>
      </p:pic>
      <p:pic>
        <p:nvPicPr>
          <p:cNvPr id="3" name="Image 2" descr="279925_39000.gif"/>
          <p:cNvPicPr>
            <a:picLocks noChangeAspect="1"/>
          </p:cNvPicPr>
          <p:nvPr/>
        </p:nvPicPr>
        <p:blipFill>
          <a:blip r:embed="rId3" cstate="print"/>
          <a:stretch>
            <a:fillRect/>
          </a:stretch>
        </p:blipFill>
        <p:spPr>
          <a:xfrm>
            <a:off x="2448174" y="0"/>
            <a:ext cx="3672408" cy="5761038"/>
          </a:xfrm>
          <a:prstGeom prst="rect">
            <a:avLst/>
          </a:prstGeom>
        </p:spPr>
      </p:pic>
    </p:spTree>
  </p:cSld>
  <p:clrMapOvr>
    <a:masterClrMapping/>
  </p:clrMapOvr>
  <p:transition spd="med" advTm="4000">
    <p:checke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4000"/>
          </a:stretch>
        </a:blipFill>
        <a:effectLst/>
      </p:bgPr>
    </p:bg>
    <p:spTree>
      <p:nvGrpSpPr>
        <p:cNvPr id="1" name=""/>
        <p:cNvGrpSpPr/>
        <p:nvPr/>
      </p:nvGrpSpPr>
      <p:grpSpPr>
        <a:xfrm>
          <a:off x="0" y="0"/>
          <a:ext cx="0" cy="0"/>
          <a:chOff x="0" y="0"/>
          <a:chExt cx="0" cy="0"/>
        </a:xfrm>
      </p:grpSpPr>
      <p:pic>
        <p:nvPicPr>
          <p:cNvPr id="3" name="Image 2" descr="unnamed (12).gif"/>
          <p:cNvPicPr>
            <a:picLocks noChangeAspect="1"/>
          </p:cNvPicPr>
          <p:nvPr/>
        </p:nvPicPr>
        <p:blipFill>
          <a:blip r:embed="rId3" cstate="print"/>
          <a:stretch>
            <a:fillRect/>
          </a:stretch>
        </p:blipFill>
        <p:spPr>
          <a:xfrm>
            <a:off x="-1" y="0"/>
            <a:ext cx="8640763"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873143_122112832460711496_8678199129268874865_n.jpg"/>
          <p:cNvPicPr>
            <a:picLocks noChangeAspect="1"/>
          </p:cNvPicPr>
          <p:nvPr/>
        </p:nvPicPr>
        <p:blipFill>
          <a:blip r:embed="rId2" cstate="print"/>
          <a:stretch>
            <a:fillRect/>
          </a:stretch>
        </p:blipFill>
        <p:spPr>
          <a:xfrm>
            <a:off x="0" y="432000"/>
            <a:ext cx="8640000" cy="4860000"/>
          </a:xfrm>
          <a:prstGeom prst="rect">
            <a:avLst/>
          </a:prstGeom>
        </p:spPr>
      </p:pic>
      <p:pic>
        <p:nvPicPr>
          <p:cNvPr id="3" name="Image 2" descr="279925_39000.gif"/>
          <p:cNvPicPr>
            <a:picLocks noChangeAspect="1"/>
          </p:cNvPicPr>
          <p:nvPr/>
        </p:nvPicPr>
        <p:blipFill>
          <a:blip r:embed="rId3" cstate="print"/>
          <a:stretch>
            <a:fillRect/>
          </a:stretch>
        </p:blipFill>
        <p:spPr>
          <a:xfrm>
            <a:off x="-1" y="360239"/>
            <a:ext cx="8640763" cy="5040560"/>
          </a:xfrm>
          <a:prstGeom prst="rect">
            <a:avLst/>
          </a:prstGeom>
        </p:spPr>
      </p:pic>
    </p:spTree>
  </p:cSld>
  <p:clrMapOvr>
    <a:masterClrMapping/>
  </p:clrMapOvr>
  <p:transition spd="med" advTm="4000">
    <p:checke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873148_122112829220711496_8863973009596720210_n.jpg"/>
          <p:cNvPicPr>
            <a:picLocks noChangeAspect="1"/>
          </p:cNvPicPr>
          <p:nvPr/>
        </p:nvPicPr>
        <p:blipFill>
          <a:blip r:embed="rId2" cstate="print"/>
          <a:stretch>
            <a:fillRect/>
          </a:stretch>
        </p:blipFill>
        <p:spPr>
          <a:xfrm>
            <a:off x="2370030" y="0"/>
            <a:ext cx="3900703" cy="5761038"/>
          </a:xfrm>
          <a:prstGeom prst="rect">
            <a:avLst/>
          </a:prstGeom>
        </p:spPr>
      </p:pic>
      <p:pic>
        <p:nvPicPr>
          <p:cNvPr id="3" name="Image 2" descr="unnamed (12).gif"/>
          <p:cNvPicPr>
            <a:picLocks noChangeAspect="1"/>
          </p:cNvPicPr>
          <p:nvPr/>
        </p:nvPicPr>
        <p:blipFill>
          <a:blip r:embed="rId3" cstate="print"/>
          <a:stretch>
            <a:fillRect/>
          </a:stretch>
        </p:blipFill>
        <p:spPr>
          <a:xfrm>
            <a:off x="2232148" y="0"/>
            <a:ext cx="4176465" cy="5761038"/>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874242_122112683468711496_40647908159307989_n.jpg"/>
          <p:cNvPicPr>
            <a:picLocks noChangeAspect="1"/>
          </p:cNvPicPr>
          <p:nvPr/>
        </p:nvPicPr>
        <p:blipFill>
          <a:blip r:embed="rId2" cstate="print"/>
          <a:stretch>
            <a:fillRect/>
          </a:stretch>
        </p:blipFill>
        <p:spPr>
          <a:xfrm>
            <a:off x="2246258" y="0"/>
            <a:ext cx="4148247" cy="5761038"/>
          </a:xfrm>
          <a:prstGeom prst="rect">
            <a:avLst/>
          </a:prstGeom>
        </p:spPr>
      </p:pic>
      <p:pic>
        <p:nvPicPr>
          <p:cNvPr id="3" name="Image 2" descr="279925_39000.gif"/>
          <p:cNvPicPr>
            <a:picLocks noChangeAspect="1"/>
          </p:cNvPicPr>
          <p:nvPr/>
        </p:nvPicPr>
        <p:blipFill>
          <a:blip r:embed="rId3" cstate="print"/>
          <a:stretch>
            <a:fillRect/>
          </a:stretch>
        </p:blipFill>
        <p:spPr>
          <a:xfrm>
            <a:off x="2160140" y="0"/>
            <a:ext cx="4320481" cy="5761038"/>
          </a:xfrm>
          <a:prstGeom prst="rect">
            <a:avLst/>
          </a:prstGeom>
        </p:spPr>
      </p:pic>
    </p:spTree>
  </p:cSld>
  <p:clrMapOvr>
    <a:masterClrMapping/>
  </p:clrMapOvr>
  <p:transition spd="med" advTm="4000">
    <p:comb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Image 1" descr="unnamed (12).gif"/>
          <p:cNvPicPr>
            <a:picLocks noChangeAspect="1"/>
          </p:cNvPicPr>
          <p:nvPr/>
        </p:nvPicPr>
        <p:blipFill>
          <a:blip r:embed="rId3" cstate="print"/>
          <a:stretch>
            <a:fillRect/>
          </a:stretch>
        </p:blipFill>
        <p:spPr>
          <a:xfrm>
            <a:off x="-1" y="0"/>
            <a:ext cx="8640763"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3000" r="-13000"/>
          </a:stretch>
        </a:blipFill>
        <a:effectLst/>
      </p:bgPr>
    </p:bg>
    <p:spTree>
      <p:nvGrpSpPr>
        <p:cNvPr id="1" name=""/>
        <p:cNvGrpSpPr/>
        <p:nvPr/>
      </p:nvGrpSpPr>
      <p:grpSpPr>
        <a:xfrm>
          <a:off x="0" y="0"/>
          <a:ext cx="0" cy="0"/>
          <a:chOff x="0" y="0"/>
          <a:chExt cx="0" cy="0"/>
        </a:xfrm>
      </p:grpSpPr>
      <p:pic>
        <p:nvPicPr>
          <p:cNvPr id="2" name="Image 1" descr="279925_39000.gif"/>
          <p:cNvPicPr>
            <a:picLocks noChangeAspect="1"/>
          </p:cNvPicPr>
          <p:nvPr/>
        </p:nvPicPr>
        <p:blipFill>
          <a:blip r:embed="rId3" cstate="print"/>
          <a:stretch>
            <a:fillRect/>
          </a:stretch>
        </p:blipFill>
        <p:spPr>
          <a:xfrm>
            <a:off x="-1" y="0"/>
            <a:ext cx="8640763"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935547_122112682514711496_7913969310928302051_n.jpg"/>
          <p:cNvPicPr>
            <a:picLocks noChangeAspect="1"/>
          </p:cNvPicPr>
          <p:nvPr/>
        </p:nvPicPr>
        <p:blipFill>
          <a:blip r:embed="rId2" cstate="print"/>
          <a:stretch>
            <a:fillRect/>
          </a:stretch>
        </p:blipFill>
        <p:spPr>
          <a:xfrm>
            <a:off x="0" y="468000"/>
            <a:ext cx="8640000" cy="4809374"/>
          </a:xfrm>
          <a:prstGeom prst="rect">
            <a:avLst/>
          </a:prstGeom>
        </p:spPr>
      </p:pic>
      <p:pic>
        <p:nvPicPr>
          <p:cNvPr id="3" name="Image 2" descr="unnamed (12).gif"/>
          <p:cNvPicPr>
            <a:picLocks noChangeAspect="1"/>
          </p:cNvPicPr>
          <p:nvPr/>
        </p:nvPicPr>
        <p:blipFill>
          <a:blip r:embed="rId3" cstate="print"/>
          <a:stretch>
            <a:fillRect/>
          </a:stretch>
        </p:blipFill>
        <p:spPr>
          <a:xfrm>
            <a:off x="-1" y="288231"/>
            <a:ext cx="8640763" cy="5184576"/>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Image 1" descr="279925_39000.gif"/>
          <p:cNvPicPr>
            <a:picLocks noChangeAspect="1"/>
          </p:cNvPicPr>
          <p:nvPr/>
        </p:nvPicPr>
        <p:blipFill>
          <a:blip r:embed="rId3" cstate="print"/>
          <a:stretch>
            <a:fillRect/>
          </a:stretch>
        </p:blipFill>
        <p:spPr>
          <a:xfrm>
            <a:off x="-1" y="0"/>
            <a:ext cx="8640763" cy="5761038"/>
          </a:xfrm>
          <a:prstGeom prst="rect">
            <a:avLst/>
          </a:prstGeom>
        </p:spPr>
      </p:pic>
    </p:spTree>
  </p:cSld>
  <p:clrMapOvr>
    <a:masterClrMapping/>
  </p:clrMapOvr>
  <p:transition spd="med" advTm="8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941802_122112829322711496_6208264912833251456_n.jpg"/>
          <p:cNvPicPr>
            <a:picLocks noChangeAspect="1"/>
          </p:cNvPicPr>
          <p:nvPr/>
        </p:nvPicPr>
        <p:blipFill>
          <a:blip r:embed="rId2" cstate="print"/>
          <a:stretch>
            <a:fillRect/>
          </a:stretch>
        </p:blipFill>
        <p:spPr>
          <a:xfrm>
            <a:off x="1556133" y="0"/>
            <a:ext cx="5528496" cy="5761038"/>
          </a:xfrm>
          <a:prstGeom prst="rect">
            <a:avLst/>
          </a:prstGeom>
        </p:spPr>
      </p:pic>
      <p:pic>
        <p:nvPicPr>
          <p:cNvPr id="3" name="Image 2" descr="unnamed (12).gif"/>
          <p:cNvPicPr preferRelativeResize="0">
            <a:picLocks/>
          </p:cNvPicPr>
          <p:nvPr/>
        </p:nvPicPr>
        <p:blipFill>
          <a:blip r:embed="rId3" cstate="print"/>
          <a:stretch>
            <a:fillRect/>
          </a:stretch>
        </p:blipFill>
        <p:spPr>
          <a:xfrm>
            <a:off x="1368000" y="0"/>
            <a:ext cx="5940000" cy="5761038"/>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951925_122112681164711496_7626222487109664912_n.jpg"/>
          <p:cNvPicPr>
            <a:picLocks noChangeAspect="1"/>
          </p:cNvPicPr>
          <p:nvPr/>
        </p:nvPicPr>
        <p:blipFill>
          <a:blip r:embed="rId2" cstate="print"/>
          <a:stretch>
            <a:fillRect/>
          </a:stretch>
        </p:blipFill>
        <p:spPr>
          <a:xfrm>
            <a:off x="0" y="1368000"/>
            <a:ext cx="8640000" cy="3045928"/>
          </a:xfrm>
          <a:prstGeom prst="rect">
            <a:avLst/>
          </a:prstGeom>
        </p:spPr>
      </p:pic>
      <p:pic>
        <p:nvPicPr>
          <p:cNvPr id="3" name="Image 2" descr="279925_39000.gif"/>
          <p:cNvPicPr>
            <a:picLocks noChangeAspect="1"/>
          </p:cNvPicPr>
          <p:nvPr/>
        </p:nvPicPr>
        <p:blipFill>
          <a:blip r:embed="rId3" cstate="print"/>
          <a:stretch>
            <a:fillRect/>
          </a:stretch>
        </p:blipFill>
        <p:spPr>
          <a:xfrm>
            <a:off x="-1" y="1296342"/>
            <a:ext cx="8640763" cy="3168353"/>
          </a:xfrm>
          <a:prstGeom prst="rect">
            <a:avLst/>
          </a:prstGeom>
        </p:spPr>
      </p:pic>
    </p:spTree>
  </p:cSld>
  <p:clrMapOvr>
    <a:masterClrMapping/>
  </p:clrMapOvr>
  <p:transition spd="med" advTm="6000">
    <p:randomBa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002509_122112683738711496_2927687171131040644_n.jpg"/>
          <p:cNvPicPr>
            <a:picLocks noChangeAspect="1"/>
          </p:cNvPicPr>
          <p:nvPr/>
        </p:nvPicPr>
        <p:blipFill>
          <a:blip r:embed="rId2" cstate="print"/>
          <a:stretch>
            <a:fillRect/>
          </a:stretch>
        </p:blipFill>
        <p:spPr>
          <a:xfrm>
            <a:off x="2122485" y="0"/>
            <a:ext cx="4395792" cy="5761038"/>
          </a:xfrm>
          <a:prstGeom prst="rect">
            <a:avLst/>
          </a:prstGeom>
        </p:spPr>
      </p:pic>
      <p:pic>
        <p:nvPicPr>
          <p:cNvPr id="3" name="Image 2" descr="unnamed (12).gif"/>
          <p:cNvPicPr preferRelativeResize="0">
            <a:picLocks/>
          </p:cNvPicPr>
          <p:nvPr/>
        </p:nvPicPr>
        <p:blipFill>
          <a:blip r:embed="rId3" cstate="print"/>
          <a:stretch>
            <a:fillRect/>
          </a:stretch>
        </p:blipFill>
        <p:spPr>
          <a:xfrm>
            <a:off x="1944000" y="0"/>
            <a:ext cx="4752000" cy="5761038"/>
          </a:xfrm>
          <a:prstGeom prst="rect">
            <a:avLst/>
          </a:prstGeom>
        </p:spPr>
      </p:pic>
    </p:spTree>
  </p:cSld>
  <p:clrMapOvr>
    <a:masterClrMapping/>
  </p:clrMapOvr>
  <p:transition spd="med" advTm="6000">
    <p:comb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Image 1" descr="279925_39000.gif"/>
          <p:cNvPicPr>
            <a:picLocks noChangeAspect="1"/>
          </p:cNvPicPr>
          <p:nvPr/>
        </p:nvPicPr>
        <p:blipFill>
          <a:blip r:embed="rId3" cstate="print"/>
          <a:stretch>
            <a:fillRect/>
          </a:stretch>
        </p:blipFill>
        <p:spPr>
          <a:xfrm>
            <a:off x="-1" y="0"/>
            <a:ext cx="8640763"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019646_122112831110711496_5724600766290720263_n.jpg"/>
          <p:cNvPicPr>
            <a:picLocks noChangeAspect="1"/>
          </p:cNvPicPr>
          <p:nvPr/>
        </p:nvPicPr>
        <p:blipFill>
          <a:blip r:embed="rId2" cstate="print"/>
          <a:stretch>
            <a:fillRect/>
          </a:stretch>
        </p:blipFill>
        <p:spPr>
          <a:xfrm>
            <a:off x="2373781" y="0"/>
            <a:ext cx="3893201" cy="5761038"/>
          </a:xfrm>
          <a:prstGeom prst="rect">
            <a:avLst/>
          </a:prstGeom>
        </p:spPr>
      </p:pic>
      <p:pic>
        <p:nvPicPr>
          <p:cNvPr id="3" name="Image 2" descr="unnamed (12).gif"/>
          <p:cNvPicPr>
            <a:picLocks noChangeAspect="1"/>
          </p:cNvPicPr>
          <p:nvPr/>
        </p:nvPicPr>
        <p:blipFill>
          <a:blip r:embed="rId3" cstate="print"/>
          <a:stretch>
            <a:fillRect/>
          </a:stretch>
        </p:blipFill>
        <p:spPr>
          <a:xfrm>
            <a:off x="2232148" y="0"/>
            <a:ext cx="4248473" cy="5761038"/>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105975_122112682076711496_7824032048729263435_n.jpg"/>
          <p:cNvPicPr>
            <a:picLocks noChangeAspect="1"/>
          </p:cNvPicPr>
          <p:nvPr/>
        </p:nvPicPr>
        <p:blipFill>
          <a:blip r:embed="rId2" cstate="print"/>
          <a:stretch>
            <a:fillRect/>
          </a:stretch>
        </p:blipFill>
        <p:spPr>
          <a:xfrm>
            <a:off x="2565065" y="0"/>
            <a:ext cx="3510633" cy="5761038"/>
          </a:xfrm>
          <a:prstGeom prst="rect">
            <a:avLst/>
          </a:prstGeom>
        </p:spPr>
      </p:pic>
      <p:pic>
        <p:nvPicPr>
          <p:cNvPr id="3" name="Image 2" descr="279925_39000.gif"/>
          <p:cNvPicPr>
            <a:picLocks noChangeAspect="1"/>
          </p:cNvPicPr>
          <p:nvPr/>
        </p:nvPicPr>
        <p:blipFill>
          <a:blip r:embed="rId3" cstate="print"/>
          <a:stretch>
            <a:fillRect/>
          </a:stretch>
        </p:blipFill>
        <p:spPr>
          <a:xfrm>
            <a:off x="2520180" y="0"/>
            <a:ext cx="3600401" cy="5761038"/>
          </a:xfrm>
          <a:prstGeom prst="rect">
            <a:avLst/>
          </a:prstGeom>
        </p:spPr>
      </p:pic>
    </p:spTree>
  </p:cSld>
  <p:clrMapOvr>
    <a:masterClrMapping/>
  </p:clrMapOvr>
  <p:transition spd="med" advTm="4000">
    <p:blinds/>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108165_122112830810711496_1804250394123318378_n.jpg"/>
          <p:cNvPicPr>
            <a:picLocks noChangeAspect="1"/>
          </p:cNvPicPr>
          <p:nvPr/>
        </p:nvPicPr>
        <p:blipFill>
          <a:blip r:embed="rId2" cstate="print"/>
          <a:stretch>
            <a:fillRect/>
          </a:stretch>
        </p:blipFill>
        <p:spPr>
          <a:xfrm>
            <a:off x="2084978" y="0"/>
            <a:ext cx="4470806" cy="5761038"/>
          </a:xfrm>
          <a:prstGeom prst="rect">
            <a:avLst/>
          </a:prstGeom>
        </p:spPr>
      </p:pic>
      <p:pic>
        <p:nvPicPr>
          <p:cNvPr id="3" name="Image 2" descr="unnamed (12).gif"/>
          <p:cNvPicPr preferRelativeResize="0">
            <a:picLocks/>
          </p:cNvPicPr>
          <p:nvPr/>
        </p:nvPicPr>
        <p:blipFill>
          <a:blip r:embed="rId3" cstate="print"/>
          <a:stretch>
            <a:fillRect/>
          </a:stretch>
        </p:blipFill>
        <p:spPr>
          <a:xfrm>
            <a:off x="1944116" y="0"/>
            <a:ext cx="4788000" cy="5761038"/>
          </a:xfrm>
          <a:prstGeom prst="rect">
            <a:avLst/>
          </a:prstGeom>
        </p:spPr>
      </p:pic>
    </p:spTree>
  </p:cSld>
  <p:clrMapOvr>
    <a:masterClrMapping/>
  </p:clrMapOvr>
  <p:transition spd="med" advTm="4000">
    <p:checker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108731_122112684050711496_8562164837259533181_n.jpg"/>
          <p:cNvPicPr>
            <a:picLocks noChangeAspect="1"/>
          </p:cNvPicPr>
          <p:nvPr/>
        </p:nvPicPr>
        <p:blipFill>
          <a:blip r:embed="rId2" cstate="print"/>
          <a:stretch>
            <a:fillRect/>
          </a:stretch>
        </p:blipFill>
        <p:spPr>
          <a:xfrm>
            <a:off x="1991212" y="0"/>
            <a:ext cx="4658339" cy="5761038"/>
          </a:xfrm>
          <a:prstGeom prst="rect">
            <a:avLst/>
          </a:prstGeom>
        </p:spPr>
      </p:pic>
      <p:pic>
        <p:nvPicPr>
          <p:cNvPr id="3" name="Image 2" descr="279925_39000.gif"/>
          <p:cNvPicPr preferRelativeResize="0">
            <a:picLocks/>
          </p:cNvPicPr>
          <p:nvPr/>
        </p:nvPicPr>
        <p:blipFill>
          <a:blip r:embed="rId3" cstate="print"/>
          <a:stretch>
            <a:fillRect/>
          </a:stretch>
        </p:blipFill>
        <p:spPr>
          <a:xfrm>
            <a:off x="1872108" y="0"/>
            <a:ext cx="4860000" cy="5761038"/>
          </a:xfrm>
          <a:prstGeom prst="rect">
            <a:avLst/>
          </a:prstGeom>
        </p:spPr>
      </p:pic>
    </p:spTree>
  </p:cSld>
  <p:clrMapOvr>
    <a:masterClrMapping/>
  </p:clrMapOvr>
  <p:transition spd="med" advTm="4000">
    <p:checke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2000" r="-12000"/>
          </a:stretch>
        </a:blipFill>
        <a:effectLst/>
      </p:bgPr>
    </p:bg>
    <p:spTree>
      <p:nvGrpSpPr>
        <p:cNvPr id="1" name=""/>
        <p:cNvGrpSpPr/>
        <p:nvPr/>
      </p:nvGrpSpPr>
      <p:grpSpPr>
        <a:xfrm>
          <a:off x="0" y="0"/>
          <a:ext cx="0" cy="0"/>
          <a:chOff x="0" y="0"/>
          <a:chExt cx="0" cy="0"/>
        </a:xfrm>
      </p:grpSpPr>
      <p:pic>
        <p:nvPicPr>
          <p:cNvPr id="2" name="Image 1" descr="unnamed (12).gif"/>
          <p:cNvPicPr>
            <a:picLocks noChangeAspect="1"/>
          </p:cNvPicPr>
          <p:nvPr/>
        </p:nvPicPr>
        <p:blipFill>
          <a:blip r:embed="rId3" cstate="print"/>
          <a:stretch>
            <a:fillRect/>
          </a:stretch>
        </p:blipFill>
        <p:spPr>
          <a:xfrm>
            <a:off x="-1" y="0"/>
            <a:ext cx="8640763"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141830_122112681866711496_7602430359255042927_n.jpg"/>
          <p:cNvPicPr>
            <a:picLocks noChangeAspect="1"/>
          </p:cNvPicPr>
          <p:nvPr/>
        </p:nvPicPr>
        <p:blipFill>
          <a:blip r:embed="rId2" cstate="print"/>
          <a:stretch>
            <a:fillRect/>
          </a:stretch>
        </p:blipFill>
        <p:spPr>
          <a:xfrm>
            <a:off x="0" y="612000"/>
            <a:ext cx="8640000" cy="4539374"/>
          </a:xfrm>
          <a:prstGeom prst="rect">
            <a:avLst/>
          </a:prstGeom>
        </p:spPr>
      </p:pic>
      <p:pic>
        <p:nvPicPr>
          <p:cNvPr id="3" name="Image 2" descr="279925_39000.gif"/>
          <p:cNvPicPr>
            <a:picLocks noChangeAspect="1"/>
          </p:cNvPicPr>
          <p:nvPr/>
        </p:nvPicPr>
        <p:blipFill>
          <a:blip r:embed="rId3" cstate="print"/>
          <a:stretch>
            <a:fillRect/>
          </a:stretch>
        </p:blipFill>
        <p:spPr>
          <a:xfrm>
            <a:off x="-1" y="504254"/>
            <a:ext cx="8640763" cy="4752529"/>
          </a:xfrm>
          <a:prstGeom prst="rect">
            <a:avLst/>
          </a:prstGeom>
        </p:spPr>
      </p:pic>
    </p:spTree>
  </p:cSld>
  <p:clrMapOvr>
    <a:masterClrMapping/>
  </p:clrMapOvr>
  <p:transition spd="med" advTm="4000">
    <p:randomBa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142914_122112681002711496_1515897709763101591_n.jpg"/>
          <p:cNvPicPr>
            <a:picLocks noChangeAspect="1"/>
          </p:cNvPicPr>
          <p:nvPr/>
        </p:nvPicPr>
        <p:blipFill>
          <a:blip r:embed="rId2" cstate="print"/>
          <a:stretch>
            <a:fillRect/>
          </a:stretch>
        </p:blipFill>
        <p:spPr>
          <a:xfrm>
            <a:off x="2077477" y="0"/>
            <a:ext cx="4485808" cy="5761038"/>
          </a:xfrm>
          <a:prstGeom prst="rect">
            <a:avLst/>
          </a:prstGeom>
        </p:spPr>
      </p:pic>
      <p:pic>
        <p:nvPicPr>
          <p:cNvPr id="3" name="Image 2" descr="unnamed (12).gif"/>
          <p:cNvPicPr preferRelativeResize="0">
            <a:picLocks/>
          </p:cNvPicPr>
          <p:nvPr/>
        </p:nvPicPr>
        <p:blipFill>
          <a:blip r:embed="rId3" cstate="print"/>
          <a:stretch>
            <a:fillRect/>
          </a:stretch>
        </p:blipFill>
        <p:spPr>
          <a:xfrm>
            <a:off x="1908000" y="0"/>
            <a:ext cx="4860000" cy="5761038"/>
          </a:xfrm>
          <a:prstGeom prst="rect">
            <a:avLst/>
          </a:prstGeom>
        </p:spPr>
      </p:pic>
    </p:spTree>
  </p:cSld>
  <p:clrMapOvr>
    <a:masterClrMapping/>
  </p:clrMapOvr>
  <p:transition spd="med" advTm="4000">
    <p:comb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187448_122112681074711496_6882071052077170103_n.jpg"/>
          <p:cNvPicPr>
            <a:picLocks noChangeAspect="1"/>
          </p:cNvPicPr>
          <p:nvPr/>
        </p:nvPicPr>
        <p:blipFill>
          <a:blip r:embed="rId2" cstate="print"/>
          <a:stretch>
            <a:fillRect/>
          </a:stretch>
        </p:blipFill>
        <p:spPr>
          <a:xfrm>
            <a:off x="2328772" y="0"/>
            <a:ext cx="3983218" cy="5761038"/>
          </a:xfrm>
          <a:prstGeom prst="rect">
            <a:avLst/>
          </a:prstGeom>
        </p:spPr>
      </p:pic>
      <p:pic>
        <p:nvPicPr>
          <p:cNvPr id="3" name="Image 2" descr="279925_39000.gif"/>
          <p:cNvPicPr>
            <a:picLocks noChangeAspect="1"/>
          </p:cNvPicPr>
          <p:nvPr/>
        </p:nvPicPr>
        <p:blipFill>
          <a:blip r:embed="rId3" cstate="print"/>
          <a:stretch>
            <a:fillRect/>
          </a:stretch>
        </p:blipFill>
        <p:spPr>
          <a:xfrm>
            <a:off x="2232148" y="0"/>
            <a:ext cx="4176465"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306722_122112832118711496_5904317581007646777_n.jpg"/>
          <p:cNvPicPr>
            <a:picLocks noChangeAspect="1"/>
          </p:cNvPicPr>
          <p:nvPr/>
        </p:nvPicPr>
        <p:blipFill>
          <a:blip r:embed="rId2" cstate="print"/>
          <a:stretch>
            <a:fillRect/>
          </a:stretch>
        </p:blipFill>
        <p:spPr>
          <a:xfrm>
            <a:off x="0" y="468000"/>
            <a:ext cx="8640000" cy="4860000"/>
          </a:xfrm>
          <a:prstGeom prst="rect">
            <a:avLst/>
          </a:prstGeom>
        </p:spPr>
      </p:pic>
      <p:pic>
        <p:nvPicPr>
          <p:cNvPr id="3" name="Image 2" descr="unnamed (12).gif"/>
          <p:cNvPicPr>
            <a:picLocks noChangeAspect="1"/>
          </p:cNvPicPr>
          <p:nvPr/>
        </p:nvPicPr>
        <p:blipFill>
          <a:blip r:embed="rId3" cstate="print"/>
          <a:stretch>
            <a:fillRect/>
          </a:stretch>
        </p:blipFill>
        <p:spPr>
          <a:xfrm>
            <a:off x="-1" y="216222"/>
            <a:ext cx="8640763" cy="5256585"/>
          </a:xfrm>
          <a:prstGeom prst="rect">
            <a:avLst/>
          </a:prstGeom>
        </p:spPr>
      </p:pic>
    </p:spTree>
  </p:cSld>
  <p:clrMapOvr>
    <a:masterClrMapping/>
  </p:clrMapOvr>
  <p:transition spd="med" advTm="4000">
    <p:circl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07467_122112831164711496_748312359939449894_n.jpg"/>
          <p:cNvPicPr>
            <a:picLocks noChangeAspect="1"/>
          </p:cNvPicPr>
          <p:nvPr/>
        </p:nvPicPr>
        <p:blipFill>
          <a:blip r:embed="rId2" cstate="print"/>
          <a:stretch>
            <a:fillRect/>
          </a:stretch>
        </p:blipFill>
        <p:spPr>
          <a:xfrm>
            <a:off x="0" y="108000"/>
            <a:ext cx="8640000" cy="5551879"/>
          </a:xfrm>
          <a:prstGeom prst="rect">
            <a:avLst/>
          </a:prstGeom>
        </p:spPr>
      </p:pic>
      <p:pic>
        <p:nvPicPr>
          <p:cNvPr id="3" name="Image 2" descr="279925_39000.gif"/>
          <p:cNvPicPr>
            <a:picLocks noChangeAspect="1"/>
          </p:cNvPicPr>
          <p:nvPr/>
        </p:nvPicPr>
        <p:blipFill>
          <a:blip r:embed="rId3" cstate="print"/>
          <a:stretch>
            <a:fillRect/>
          </a:stretch>
        </p:blipFill>
        <p:spPr>
          <a:xfrm>
            <a:off x="-1" y="0"/>
            <a:ext cx="8640763" cy="5761038"/>
          </a:xfrm>
          <a:prstGeom prst="rect">
            <a:avLst/>
          </a:prstGeom>
        </p:spPr>
      </p:pic>
    </p:spTree>
  </p:cSld>
  <p:clrMapOvr>
    <a:masterClrMapping/>
  </p:clrMapOvr>
  <p:transition spd="med" advTm="4000">
    <p:checke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21482_122112830738711496_3722693365723451226_n.jpg"/>
          <p:cNvPicPr>
            <a:picLocks noChangeAspect="1"/>
          </p:cNvPicPr>
          <p:nvPr/>
        </p:nvPicPr>
        <p:blipFill>
          <a:blip r:embed="rId2" cstate="print"/>
          <a:stretch>
            <a:fillRect/>
          </a:stretch>
        </p:blipFill>
        <p:spPr>
          <a:xfrm>
            <a:off x="2430041" y="0"/>
            <a:ext cx="3780681" cy="5761038"/>
          </a:xfrm>
          <a:prstGeom prst="rect">
            <a:avLst/>
          </a:prstGeom>
        </p:spPr>
      </p:pic>
      <p:pic>
        <p:nvPicPr>
          <p:cNvPr id="3" name="Image 2" descr="unnamed (12).gif"/>
          <p:cNvPicPr>
            <a:picLocks/>
          </p:cNvPicPr>
          <p:nvPr/>
        </p:nvPicPr>
        <p:blipFill>
          <a:blip r:embed="rId3" cstate="print"/>
          <a:stretch>
            <a:fillRect/>
          </a:stretch>
        </p:blipFill>
        <p:spPr>
          <a:xfrm>
            <a:off x="2196000" y="0"/>
            <a:ext cx="4140000" cy="5761038"/>
          </a:xfrm>
          <a:prstGeom prst="rect">
            <a:avLst/>
          </a:prstGeom>
        </p:spPr>
      </p:pic>
    </p:spTree>
  </p:cSld>
  <p:clrMapOvr>
    <a:masterClrMapping/>
  </p:clrMapOvr>
  <p:transition spd="med" advTm="4000">
    <p:diamon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24245_122112682958711496_7122141654621734881_n.jpg"/>
          <p:cNvPicPr>
            <a:picLocks noChangeAspect="1"/>
          </p:cNvPicPr>
          <p:nvPr/>
        </p:nvPicPr>
        <p:blipFill>
          <a:blip r:embed="rId2" cstate="print"/>
          <a:stretch>
            <a:fillRect/>
          </a:stretch>
        </p:blipFill>
        <p:spPr>
          <a:xfrm>
            <a:off x="418941" y="38259"/>
            <a:ext cx="7802880" cy="5684520"/>
          </a:xfrm>
          <a:prstGeom prst="rect">
            <a:avLst/>
          </a:prstGeom>
        </p:spPr>
      </p:pic>
      <p:pic>
        <p:nvPicPr>
          <p:cNvPr id="3" name="Image 2" descr="279925_39000.gif"/>
          <p:cNvPicPr>
            <a:picLocks noChangeAspect="1"/>
          </p:cNvPicPr>
          <p:nvPr/>
        </p:nvPicPr>
        <p:blipFill>
          <a:blip r:embed="rId3" cstate="print"/>
          <a:stretch>
            <a:fillRect/>
          </a:stretch>
        </p:blipFill>
        <p:spPr>
          <a:xfrm>
            <a:off x="287932" y="0"/>
            <a:ext cx="7992889" cy="5761038"/>
          </a:xfrm>
          <a:prstGeom prst="rect">
            <a:avLst/>
          </a:prstGeom>
        </p:spPr>
      </p:pic>
    </p:spTree>
  </p:cSld>
  <p:clrMapOvr>
    <a:masterClrMapping/>
  </p:clrMapOvr>
  <p:transition spd="med" advTm="4000">
    <p:newsflash/>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29007_122112682394711496_5144960768702453234_n.jpg"/>
          <p:cNvPicPr>
            <a:picLocks noChangeAspect="1"/>
          </p:cNvPicPr>
          <p:nvPr/>
        </p:nvPicPr>
        <p:blipFill>
          <a:blip r:embed="rId2" cstate="print"/>
          <a:stretch>
            <a:fillRect/>
          </a:stretch>
        </p:blipFill>
        <p:spPr>
          <a:xfrm>
            <a:off x="0" y="972000"/>
            <a:ext cx="8640000" cy="3864385"/>
          </a:xfrm>
          <a:prstGeom prst="rect">
            <a:avLst/>
          </a:prstGeom>
        </p:spPr>
      </p:pic>
      <p:pic>
        <p:nvPicPr>
          <p:cNvPr id="3" name="Image 2" descr="unnamed (12).gif"/>
          <p:cNvPicPr>
            <a:picLocks/>
          </p:cNvPicPr>
          <p:nvPr/>
        </p:nvPicPr>
        <p:blipFill>
          <a:blip r:embed="rId3" cstate="print"/>
          <a:stretch>
            <a:fillRect/>
          </a:stretch>
        </p:blipFill>
        <p:spPr>
          <a:xfrm>
            <a:off x="-1" y="828000"/>
            <a:ext cx="8640763" cy="4176000"/>
          </a:xfrm>
          <a:prstGeom prst="rect">
            <a:avLst/>
          </a:prstGeom>
        </p:spPr>
      </p:pic>
    </p:spTree>
  </p:cSld>
  <p:clrMapOvr>
    <a:masterClrMapping/>
  </p:clrMapOvr>
  <p:transition spd="med" advTm="4000">
    <p:plus/>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29813_122112681794711496_7663637341840081413_n.jpg"/>
          <p:cNvPicPr>
            <a:picLocks noChangeAspect="1"/>
          </p:cNvPicPr>
          <p:nvPr/>
        </p:nvPicPr>
        <p:blipFill>
          <a:blip r:embed="rId2" cstate="print"/>
          <a:stretch>
            <a:fillRect/>
          </a:stretch>
        </p:blipFill>
        <p:spPr>
          <a:xfrm>
            <a:off x="0" y="-11"/>
            <a:ext cx="8640000" cy="5754385"/>
          </a:xfrm>
          <a:prstGeom prst="rect">
            <a:avLst/>
          </a:prstGeom>
        </p:spPr>
      </p:pic>
      <p:pic>
        <p:nvPicPr>
          <p:cNvPr id="3" name="Image 2" descr="279925_39000.gif"/>
          <p:cNvPicPr>
            <a:picLocks noChangeAspect="1"/>
          </p:cNvPicPr>
          <p:nvPr/>
        </p:nvPicPr>
        <p:blipFill>
          <a:blip r:embed="rId3" cstate="print"/>
          <a:stretch>
            <a:fillRect/>
          </a:stretch>
        </p:blipFill>
        <p:spPr>
          <a:xfrm>
            <a:off x="-1" y="0"/>
            <a:ext cx="8640763"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30098_122112683402711496_999919516008819898_n.jpg"/>
          <p:cNvPicPr>
            <a:picLocks noChangeAspect="1"/>
          </p:cNvPicPr>
          <p:nvPr/>
        </p:nvPicPr>
        <p:blipFill>
          <a:blip r:embed="rId2" cstate="print"/>
          <a:stretch>
            <a:fillRect/>
          </a:stretch>
        </p:blipFill>
        <p:spPr>
          <a:xfrm>
            <a:off x="479689" y="0"/>
            <a:ext cx="7681384" cy="5761038"/>
          </a:xfrm>
          <a:prstGeom prst="rect">
            <a:avLst/>
          </a:prstGeom>
        </p:spPr>
      </p:pic>
      <p:pic>
        <p:nvPicPr>
          <p:cNvPr id="3" name="Image 2" descr="unnamed (12).gif"/>
          <p:cNvPicPr>
            <a:picLocks noChangeAspect="1"/>
          </p:cNvPicPr>
          <p:nvPr/>
        </p:nvPicPr>
        <p:blipFill>
          <a:blip r:embed="rId3" cstate="print"/>
          <a:stretch>
            <a:fillRect/>
          </a:stretch>
        </p:blipFill>
        <p:spPr>
          <a:xfrm>
            <a:off x="143916" y="0"/>
            <a:ext cx="8280921" cy="5761038"/>
          </a:xfrm>
          <a:prstGeom prst="rect">
            <a:avLst/>
          </a:prstGeom>
        </p:spPr>
      </p:pic>
    </p:spTree>
  </p:cSld>
  <p:clrMapOvr>
    <a:masterClrMapping/>
  </p:clrMapOvr>
  <p:transition spd="med" advTm="4000">
    <p:randomBa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31460_122112831764711496_7415827642505201348_n.jpg"/>
          <p:cNvPicPr>
            <a:picLocks noChangeAspect="1"/>
          </p:cNvPicPr>
          <p:nvPr/>
        </p:nvPicPr>
        <p:blipFill>
          <a:blip r:embed="rId2" cstate="print"/>
          <a:stretch>
            <a:fillRect/>
          </a:stretch>
        </p:blipFill>
        <p:spPr>
          <a:xfrm>
            <a:off x="2587569" y="0"/>
            <a:ext cx="3465624" cy="5761038"/>
          </a:xfrm>
          <a:prstGeom prst="rect">
            <a:avLst/>
          </a:prstGeom>
        </p:spPr>
      </p:pic>
      <p:pic>
        <p:nvPicPr>
          <p:cNvPr id="3" name="Image 2" descr="279925_39000.gif"/>
          <p:cNvPicPr>
            <a:picLocks noChangeAspect="1"/>
          </p:cNvPicPr>
          <p:nvPr/>
        </p:nvPicPr>
        <p:blipFill>
          <a:blip r:embed="rId3" cstate="print"/>
          <a:stretch>
            <a:fillRect/>
          </a:stretch>
        </p:blipFill>
        <p:spPr>
          <a:xfrm>
            <a:off x="2448174" y="0"/>
            <a:ext cx="3672408" cy="5761038"/>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32246_122112681722711496_1562144411293643288_n.jpg"/>
          <p:cNvPicPr>
            <a:picLocks noChangeAspect="1"/>
          </p:cNvPicPr>
          <p:nvPr/>
        </p:nvPicPr>
        <p:blipFill>
          <a:blip r:embed="rId2" cstate="print"/>
          <a:stretch>
            <a:fillRect/>
          </a:stretch>
        </p:blipFill>
        <p:spPr>
          <a:xfrm>
            <a:off x="0" y="612000"/>
            <a:ext cx="8640000" cy="4556241"/>
          </a:xfrm>
          <a:prstGeom prst="rect">
            <a:avLst/>
          </a:prstGeom>
        </p:spPr>
      </p:pic>
      <p:pic>
        <p:nvPicPr>
          <p:cNvPr id="3" name="Image 2" descr="unnamed (12).gif"/>
          <p:cNvPicPr>
            <a:picLocks noChangeAspect="1"/>
          </p:cNvPicPr>
          <p:nvPr/>
        </p:nvPicPr>
        <p:blipFill>
          <a:blip r:embed="rId3" cstate="print"/>
          <a:stretch>
            <a:fillRect/>
          </a:stretch>
        </p:blipFill>
        <p:spPr>
          <a:xfrm>
            <a:off x="-1" y="432246"/>
            <a:ext cx="8640763" cy="4896545"/>
          </a:xfrm>
          <a:prstGeom prst="rect">
            <a:avLst/>
          </a:prstGeom>
        </p:spPr>
      </p:pic>
    </p:spTree>
  </p:cSld>
  <p:clrMapOvr>
    <a:masterClrMapping/>
  </p:clrMapOvr>
  <p:transition spd="med" advTm="4000">
    <p:comb/>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46493_122112684206711496_9033905762242169549_n.jpg"/>
          <p:cNvPicPr>
            <a:picLocks noChangeAspect="1"/>
          </p:cNvPicPr>
          <p:nvPr/>
        </p:nvPicPr>
        <p:blipFill>
          <a:blip r:embed="rId2" cstate="print"/>
          <a:stretch>
            <a:fillRect/>
          </a:stretch>
        </p:blipFill>
        <p:spPr>
          <a:xfrm>
            <a:off x="479689" y="0"/>
            <a:ext cx="7681384" cy="5761038"/>
          </a:xfrm>
          <a:prstGeom prst="rect">
            <a:avLst/>
          </a:prstGeom>
        </p:spPr>
      </p:pic>
      <p:pic>
        <p:nvPicPr>
          <p:cNvPr id="3" name="Image 2" descr="unnamed (12).gif"/>
          <p:cNvPicPr>
            <a:picLocks noChangeAspect="1"/>
          </p:cNvPicPr>
          <p:nvPr/>
        </p:nvPicPr>
        <p:blipFill>
          <a:blip r:embed="rId3" cstate="print"/>
          <a:stretch>
            <a:fillRect/>
          </a:stretch>
        </p:blipFill>
        <p:spPr>
          <a:xfrm>
            <a:off x="215924" y="0"/>
            <a:ext cx="8280921" cy="5761038"/>
          </a:xfrm>
          <a:prstGeom prst="rect">
            <a:avLst/>
          </a:prstGeom>
        </p:spPr>
      </p:pic>
    </p:spTree>
  </p:cSld>
  <p:clrMapOvr>
    <a:masterClrMapping/>
  </p:clrMapOvr>
  <p:transition spd="med" advTm="4000">
    <p:wheel spokes="3"/>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33254_122112831506711496_8950921379749401391_n.jpg"/>
          <p:cNvPicPr>
            <a:picLocks noChangeAspect="1"/>
          </p:cNvPicPr>
          <p:nvPr/>
        </p:nvPicPr>
        <p:blipFill>
          <a:blip r:embed="rId2" cstate="print"/>
          <a:stretch>
            <a:fillRect/>
          </a:stretch>
        </p:blipFill>
        <p:spPr>
          <a:xfrm>
            <a:off x="0" y="648000"/>
            <a:ext cx="8640000" cy="4505615"/>
          </a:xfrm>
          <a:prstGeom prst="rect">
            <a:avLst/>
          </a:prstGeom>
        </p:spPr>
      </p:pic>
      <p:pic>
        <p:nvPicPr>
          <p:cNvPr id="3" name="Image 2" descr="279925_39000.gif"/>
          <p:cNvPicPr>
            <a:picLocks noChangeAspect="1"/>
          </p:cNvPicPr>
          <p:nvPr/>
        </p:nvPicPr>
        <p:blipFill>
          <a:blip r:embed="rId3" cstate="print"/>
          <a:stretch>
            <a:fillRect/>
          </a:stretch>
        </p:blipFill>
        <p:spPr>
          <a:xfrm>
            <a:off x="-1" y="576262"/>
            <a:ext cx="8640763" cy="4608513"/>
          </a:xfrm>
          <a:prstGeom prst="rect">
            <a:avLst/>
          </a:prstGeom>
        </p:spPr>
      </p:pic>
    </p:spTree>
  </p:cSld>
  <p:clrMapOvr>
    <a:masterClrMapping/>
  </p:clrMapOvr>
  <p:transition spd="med" advTm="8000">
    <p:circl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34029_122112680876711496_8042364427124097678_n.jpg"/>
          <p:cNvPicPr>
            <a:picLocks noChangeAspect="1"/>
          </p:cNvPicPr>
          <p:nvPr/>
        </p:nvPicPr>
        <p:blipFill>
          <a:blip r:embed="rId2" cstate="print"/>
          <a:stretch>
            <a:fillRect/>
          </a:stretch>
        </p:blipFill>
        <p:spPr>
          <a:xfrm>
            <a:off x="648470" y="0"/>
            <a:ext cx="7343823" cy="5761038"/>
          </a:xfrm>
          <a:prstGeom prst="rect">
            <a:avLst/>
          </a:prstGeom>
        </p:spPr>
      </p:pic>
      <p:pic>
        <p:nvPicPr>
          <p:cNvPr id="3" name="Image 2" descr="unnamed (12).gif"/>
          <p:cNvPicPr>
            <a:picLocks noChangeAspect="1"/>
          </p:cNvPicPr>
          <p:nvPr/>
        </p:nvPicPr>
        <p:blipFill>
          <a:blip r:embed="rId3" cstate="print"/>
          <a:stretch>
            <a:fillRect/>
          </a:stretch>
        </p:blipFill>
        <p:spPr>
          <a:xfrm>
            <a:off x="359942" y="0"/>
            <a:ext cx="7920880" cy="5761038"/>
          </a:xfrm>
          <a:prstGeom prst="rect">
            <a:avLst/>
          </a:prstGeom>
        </p:spPr>
      </p:pic>
    </p:spTree>
  </p:cSld>
  <p:clrMapOvr>
    <a:masterClrMapping/>
  </p:clrMapOvr>
  <p:transition spd="med" advTm="4000">
    <p:diamon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34388_122112832202711496_1457747891939232970_n.jpg"/>
          <p:cNvPicPr>
            <a:picLocks noChangeAspect="1"/>
          </p:cNvPicPr>
          <p:nvPr/>
        </p:nvPicPr>
        <p:blipFill>
          <a:blip r:embed="rId2" cstate="print"/>
          <a:stretch>
            <a:fillRect/>
          </a:stretch>
        </p:blipFill>
        <p:spPr>
          <a:xfrm>
            <a:off x="2700089" y="0"/>
            <a:ext cx="3240584" cy="5761038"/>
          </a:xfrm>
          <a:prstGeom prst="rect">
            <a:avLst/>
          </a:prstGeom>
        </p:spPr>
      </p:pic>
      <p:pic>
        <p:nvPicPr>
          <p:cNvPr id="3" name="Image 2" descr="279925_39000.gif"/>
          <p:cNvPicPr>
            <a:picLocks noChangeAspect="1"/>
          </p:cNvPicPr>
          <p:nvPr/>
        </p:nvPicPr>
        <p:blipFill>
          <a:blip r:embed="rId3" cstate="print"/>
          <a:stretch>
            <a:fillRect/>
          </a:stretch>
        </p:blipFill>
        <p:spPr>
          <a:xfrm>
            <a:off x="2592190" y="0"/>
            <a:ext cx="3456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38982_122112832676711496_5997593175021402953_n.jpg"/>
          <p:cNvPicPr>
            <a:picLocks noChangeAspect="1"/>
          </p:cNvPicPr>
          <p:nvPr/>
        </p:nvPicPr>
        <p:blipFill>
          <a:blip r:embed="rId2" cstate="print"/>
          <a:stretch>
            <a:fillRect/>
          </a:stretch>
        </p:blipFill>
        <p:spPr>
          <a:xfrm>
            <a:off x="0" y="648000"/>
            <a:ext cx="8640000" cy="4446555"/>
          </a:xfrm>
          <a:prstGeom prst="rect">
            <a:avLst/>
          </a:prstGeom>
        </p:spPr>
      </p:pic>
      <p:pic>
        <p:nvPicPr>
          <p:cNvPr id="3" name="Image 2" descr="unnamed (12).gif"/>
          <p:cNvPicPr>
            <a:picLocks noChangeAspect="1"/>
          </p:cNvPicPr>
          <p:nvPr/>
        </p:nvPicPr>
        <p:blipFill>
          <a:blip r:embed="rId3" cstate="print"/>
          <a:stretch>
            <a:fillRect/>
          </a:stretch>
        </p:blipFill>
        <p:spPr>
          <a:xfrm>
            <a:off x="-1" y="432247"/>
            <a:ext cx="8640763" cy="4824536"/>
          </a:xfrm>
          <a:prstGeom prst="rect">
            <a:avLst/>
          </a:prstGeom>
        </p:spPr>
      </p:pic>
    </p:spTree>
  </p:cSld>
  <p:clrMapOvr>
    <a:masterClrMapping/>
  </p:clrMapOvr>
  <p:transition spd="med" advTm="4000">
    <p:wheel spokes="8"/>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43109_122112683348711496_2352096118256439507_n.jpg"/>
          <p:cNvPicPr>
            <a:picLocks noChangeAspect="1"/>
          </p:cNvPicPr>
          <p:nvPr/>
        </p:nvPicPr>
        <p:blipFill>
          <a:blip r:embed="rId2" cstate="print"/>
          <a:stretch>
            <a:fillRect/>
          </a:stretch>
        </p:blipFill>
        <p:spPr>
          <a:xfrm>
            <a:off x="933521" y="0"/>
            <a:ext cx="6773720" cy="5761038"/>
          </a:xfrm>
          <a:prstGeom prst="rect">
            <a:avLst/>
          </a:prstGeom>
        </p:spPr>
      </p:pic>
      <p:pic>
        <p:nvPicPr>
          <p:cNvPr id="3" name="Image 2" descr="279925_39000.gif"/>
          <p:cNvPicPr>
            <a:picLocks noChangeAspect="1"/>
          </p:cNvPicPr>
          <p:nvPr/>
        </p:nvPicPr>
        <p:blipFill>
          <a:blip r:embed="rId3" cstate="print"/>
          <a:stretch>
            <a:fillRect/>
          </a:stretch>
        </p:blipFill>
        <p:spPr>
          <a:xfrm>
            <a:off x="791990" y="0"/>
            <a:ext cx="6984776" cy="5761038"/>
          </a:xfrm>
          <a:prstGeom prst="rect">
            <a:avLst/>
          </a:prstGeom>
        </p:spPr>
      </p:pic>
    </p:spTree>
  </p:cSld>
  <p:clrMapOvr>
    <a:masterClrMapping/>
  </p:clrMapOvr>
  <p:transition spd="med" advTm="4000">
    <p:wheel spokes="1"/>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47250_122112683030711496_2294186582339385697_n.jpg"/>
          <p:cNvPicPr>
            <a:picLocks noChangeAspect="1"/>
          </p:cNvPicPr>
          <p:nvPr/>
        </p:nvPicPr>
        <p:blipFill>
          <a:blip r:embed="rId2" cstate="print"/>
          <a:stretch>
            <a:fillRect/>
          </a:stretch>
        </p:blipFill>
        <p:spPr>
          <a:xfrm>
            <a:off x="1522377" y="0"/>
            <a:ext cx="5596008" cy="5761038"/>
          </a:xfrm>
          <a:prstGeom prst="rect">
            <a:avLst/>
          </a:prstGeom>
        </p:spPr>
      </p:pic>
      <p:pic>
        <p:nvPicPr>
          <p:cNvPr id="3" name="Image 2" descr="279925_39000.gif"/>
          <p:cNvPicPr>
            <a:picLocks noChangeAspect="1"/>
          </p:cNvPicPr>
          <p:nvPr/>
        </p:nvPicPr>
        <p:blipFill>
          <a:blip r:embed="rId3" cstate="print"/>
          <a:stretch>
            <a:fillRect/>
          </a:stretch>
        </p:blipFill>
        <p:spPr>
          <a:xfrm>
            <a:off x="1368054" y="0"/>
            <a:ext cx="5832648" cy="5761038"/>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61663_122112832622711496_7223453229580211163_n.jpg"/>
          <p:cNvPicPr>
            <a:picLocks noChangeAspect="1"/>
          </p:cNvPicPr>
          <p:nvPr/>
        </p:nvPicPr>
        <p:blipFill>
          <a:blip r:embed="rId2" cstate="print"/>
          <a:stretch>
            <a:fillRect/>
          </a:stretch>
        </p:blipFill>
        <p:spPr>
          <a:xfrm>
            <a:off x="0" y="612000"/>
            <a:ext cx="8640000" cy="4505615"/>
          </a:xfrm>
          <a:prstGeom prst="rect">
            <a:avLst/>
          </a:prstGeom>
        </p:spPr>
      </p:pic>
      <p:pic>
        <p:nvPicPr>
          <p:cNvPr id="3" name="Image 2" descr="unnamed (12).gif"/>
          <p:cNvPicPr>
            <a:picLocks noChangeAspect="1"/>
          </p:cNvPicPr>
          <p:nvPr/>
        </p:nvPicPr>
        <p:blipFill>
          <a:blip r:embed="rId3" cstate="print"/>
          <a:stretch>
            <a:fillRect/>
          </a:stretch>
        </p:blipFill>
        <p:spPr>
          <a:xfrm>
            <a:off x="-1" y="360238"/>
            <a:ext cx="8640763" cy="4896545"/>
          </a:xfrm>
          <a:prstGeom prst="rect">
            <a:avLst/>
          </a:prstGeom>
        </p:spPr>
      </p:pic>
    </p:spTree>
  </p:cSld>
  <p:clrMapOvr>
    <a:masterClrMapping/>
  </p:clrMapOvr>
  <p:transition spd="med" advTm="8000">
    <p:randomBa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69418_122112831206711496_7092040271805635695_n.jpg"/>
          <p:cNvPicPr>
            <a:picLocks noChangeAspect="1"/>
          </p:cNvPicPr>
          <p:nvPr/>
        </p:nvPicPr>
        <p:blipFill>
          <a:blip r:embed="rId2" cstate="print"/>
          <a:stretch>
            <a:fillRect/>
          </a:stretch>
        </p:blipFill>
        <p:spPr>
          <a:xfrm>
            <a:off x="2512556" y="0"/>
            <a:ext cx="3615651" cy="5761038"/>
          </a:xfrm>
          <a:prstGeom prst="rect">
            <a:avLst/>
          </a:prstGeom>
        </p:spPr>
      </p:pic>
      <p:pic>
        <p:nvPicPr>
          <p:cNvPr id="3" name="Image 2" descr="279925_39000.gif"/>
          <p:cNvPicPr>
            <a:picLocks noChangeAspect="1"/>
          </p:cNvPicPr>
          <p:nvPr/>
        </p:nvPicPr>
        <p:blipFill>
          <a:blip r:embed="rId3" cstate="print"/>
          <a:stretch>
            <a:fillRect/>
          </a:stretch>
        </p:blipFill>
        <p:spPr>
          <a:xfrm>
            <a:off x="2412000" y="0"/>
            <a:ext cx="3816425" cy="5761038"/>
          </a:xfrm>
          <a:prstGeom prst="rect">
            <a:avLst/>
          </a:prstGeom>
        </p:spPr>
      </p:pic>
    </p:spTree>
  </p:cSld>
  <p:clrMapOvr>
    <a:masterClrMapping/>
  </p:clrMapOvr>
  <p:transition spd="med" advTm="4000">
    <p:checke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70903_122112831284711496_7342462299623863998_n.jpg"/>
          <p:cNvPicPr>
            <a:picLocks noChangeAspect="1"/>
          </p:cNvPicPr>
          <p:nvPr/>
        </p:nvPicPr>
        <p:blipFill>
          <a:blip r:embed="rId2" cstate="print"/>
          <a:stretch>
            <a:fillRect/>
          </a:stretch>
        </p:blipFill>
        <p:spPr>
          <a:xfrm>
            <a:off x="0" y="612000"/>
            <a:ext cx="8640000" cy="4556241"/>
          </a:xfrm>
          <a:prstGeom prst="rect">
            <a:avLst/>
          </a:prstGeom>
        </p:spPr>
      </p:pic>
      <p:pic>
        <p:nvPicPr>
          <p:cNvPr id="3" name="Image 2" descr="unnamed (12).gif"/>
          <p:cNvPicPr>
            <a:picLocks noChangeAspect="1"/>
          </p:cNvPicPr>
          <p:nvPr/>
        </p:nvPicPr>
        <p:blipFill>
          <a:blip r:embed="rId3" cstate="print"/>
          <a:stretch>
            <a:fillRect/>
          </a:stretch>
        </p:blipFill>
        <p:spPr>
          <a:xfrm>
            <a:off x="-1" y="360238"/>
            <a:ext cx="8640763" cy="4968553"/>
          </a:xfrm>
          <a:prstGeom prst="rect">
            <a:avLst/>
          </a:prstGeom>
        </p:spPr>
      </p:pic>
    </p:spTree>
  </p:cSld>
  <p:clrMapOvr>
    <a:masterClrMapping/>
  </p:clrMapOvr>
  <p:transition spd="med" advTm="4000">
    <p:comb/>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75585_122112830876711496_8310497678611231797_n.jpg"/>
          <p:cNvPicPr>
            <a:picLocks noChangeAspect="1"/>
          </p:cNvPicPr>
          <p:nvPr/>
        </p:nvPicPr>
        <p:blipFill>
          <a:blip r:embed="rId2" cstate="print"/>
          <a:stretch>
            <a:fillRect/>
          </a:stretch>
        </p:blipFill>
        <p:spPr>
          <a:xfrm>
            <a:off x="0" y="252000"/>
            <a:ext cx="8640000" cy="5265012"/>
          </a:xfrm>
          <a:prstGeom prst="rect">
            <a:avLst/>
          </a:prstGeom>
        </p:spPr>
      </p:pic>
      <p:pic>
        <p:nvPicPr>
          <p:cNvPr id="3" name="Image 2" descr="279925_39000.gif"/>
          <p:cNvPicPr>
            <a:picLocks noChangeAspect="1"/>
          </p:cNvPicPr>
          <p:nvPr/>
        </p:nvPicPr>
        <p:blipFill>
          <a:blip r:embed="rId3" cstate="print"/>
          <a:stretch>
            <a:fillRect/>
          </a:stretch>
        </p:blipFill>
        <p:spPr>
          <a:xfrm>
            <a:off x="-1" y="144214"/>
            <a:ext cx="8640763" cy="5616824"/>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Image 1" descr="unnamed (12).gif"/>
          <p:cNvPicPr>
            <a:picLocks noChangeAspect="1"/>
          </p:cNvPicPr>
          <p:nvPr/>
        </p:nvPicPr>
        <p:blipFill>
          <a:blip r:embed="rId3" cstate="print"/>
          <a:stretch>
            <a:fillRect/>
          </a:stretch>
        </p:blipFill>
        <p:spPr>
          <a:xfrm>
            <a:off x="-1" y="0"/>
            <a:ext cx="8640763"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88990_122112682844711496_5174894336987960671_n.jpg"/>
          <p:cNvPicPr>
            <a:picLocks noChangeAspect="1"/>
          </p:cNvPicPr>
          <p:nvPr/>
        </p:nvPicPr>
        <p:blipFill>
          <a:blip r:embed="rId2" cstate="print"/>
          <a:stretch>
            <a:fillRect/>
          </a:stretch>
        </p:blipFill>
        <p:spPr>
          <a:xfrm>
            <a:off x="0" y="396000"/>
            <a:ext cx="8640000" cy="5020313"/>
          </a:xfrm>
          <a:prstGeom prst="rect">
            <a:avLst/>
          </a:prstGeom>
        </p:spPr>
      </p:pic>
      <p:pic>
        <p:nvPicPr>
          <p:cNvPr id="3" name="Image 2" descr="279925_39000.gif"/>
          <p:cNvPicPr>
            <a:picLocks noChangeAspect="1"/>
          </p:cNvPicPr>
          <p:nvPr/>
        </p:nvPicPr>
        <p:blipFill>
          <a:blip r:embed="rId3" cstate="print"/>
          <a:stretch>
            <a:fillRect/>
          </a:stretch>
        </p:blipFill>
        <p:spPr>
          <a:xfrm>
            <a:off x="-1" y="288231"/>
            <a:ext cx="8640763" cy="5184576"/>
          </a:xfrm>
          <a:prstGeom prst="rect">
            <a:avLst/>
          </a:prstGeom>
        </p:spPr>
      </p:pic>
    </p:spTree>
  </p:cSld>
  <p:clrMapOvr>
    <a:masterClrMapping/>
  </p:clrMapOvr>
  <p:transition spd="med" advTm="4000">
    <p:randomBa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593221_122112831680711496_1499331984071216907_n.jpg"/>
          <p:cNvPicPr>
            <a:picLocks noChangeAspect="1"/>
          </p:cNvPicPr>
          <p:nvPr/>
        </p:nvPicPr>
        <p:blipFill>
          <a:blip r:embed="rId2" cstate="print"/>
          <a:stretch>
            <a:fillRect/>
          </a:stretch>
        </p:blipFill>
        <p:spPr>
          <a:xfrm>
            <a:off x="2700089" y="0"/>
            <a:ext cx="3240584" cy="5761038"/>
          </a:xfrm>
          <a:prstGeom prst="rect">
            <a:avLst/>
          </a:prstGeom>
        </p:spPr>
      </p:pic>
      <p:pic>
        <p:nvPicPr>
          <p:cNvPr id="3" name="Image 2" descr="unnamed (12).gif"/>
          <p:cNvPicPr preferRelativeResize="0">
            <a:picLocks/>
          </p:cNvPicPr>
          <p:nvPr/>
        </p:nvPicPr>
        <p:blipFill>
          <a:blip r:embed="rId3" cstate="print"/>
          <a:stretch>
            <a:fillRect/>
          </a:stretch>
        </p:blipFill>
        <p:spPr>
          <a:xfrm>
            <a:off x="2520180" y="0"/>
            <a:ext cx="3564000" cy="5761038"/>
          </a:xfrm>
          <a:prstGeom prst="rect">
            <a:avLst/>
          </a:prstGeom>
        </p:spPr>
      </p:pic>
    </p:spTree>
  </p:cSld>
  <p:clrMapOvr>
    <a:masterClrMapping/>
  </p:clrMapOvr>
  <p:transition spd="med" advTm="4000">
    <p:blinds/>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661330_122112832340711496_8091328841962011204_n.jpg"/>
          <p:cNvPicPr>
            <a:picLocks noChangeAspect="1"/>
          </p:cNvPicPr>
          <p:nvPr/>
        </p:nvPicPr>
        <p:blipFill>
          <a:blip r:embed="rId2" cstate="print"/>
          <a:stretch>
            <a:fillRect/>
          </a:stretch>
        </p:blipFill>
        <p:spPr>
          <a:xfrm>
            <a:off x="0" y="720000"/>
            <a:ext cx="8640000" cy="4320000"/>
          </a:xfrm>
          <a:prstGeom prst="rect">
            <a:avLst/>
          </a:prstGeom>
        </p:spPr>
      </p:pic>
      <p:pic>
        <p:nvPicPr>
          <p:cNvPr id="3" name="Image 2" descr="279925_39000.gif"/>
          <p:cNvPicPr>
            <a:picLocks noChangeAspect="1"/>
          </p:cNvPicPr>
          <p:nvPr/>
        </p:nvPicPr>
        <p:blipFill>
          <a:blip r:embed="rId3" cstate="print"/>
          <a:stretch>
            <a:fillRect/>
          </a:stretch>
        </p:blipFill>
        <p:spPr>
          <a:xfrm>
            <a:off x="0" y="648270"/>
            <a:ext cx="8640763" cy="4392489"/>
          </a:xfrm>
          <a:prstGeom prst="rect">
            <a:avLst/>
          </a:prstGeom>
        </p:spPr>
      </p:pic>
    </p:spTree>
  </p:cSld>
  <p:clrMapOvr>
    <a:masterClrMapping/>
  </p:clrMapOvr>
  <p:transition spd="med" advTm="4000">
    <p:blinds dir="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665220_122112682274711496_6619756421743965925_n.jpg"/>
          <p:cNvPicPr>
            <a:picLocks noChangeAspect="1"/>
          </p:cNvPicPr>
          <p:nvPr/>
        </p:nvPicPr>
        <p:blipFill>
          <a:blip r:embed="rId2" cstate="print"/>
          <a:stretch>
            <a:fillRect/>
          </a:stretch>
        </p:blipFill>
        <p:spPr>
          <a:xfrm>
            <a:off x="502193" y="0"/>
            <a:ext cx="7636376" cy="5761038"/>
          </a:xfrm>
          <a:prstGeom prst="rect">
            <a:avLst/>
          </a:prstGeom>
        </p:spPr>
      </p:pic>
      <p:pic>
        <p:nvPicPr>
          <p:cNvPr id="3" name="Image 2" descr="unnamed (12).gif"/>
          <p:cNvPicPr>
            <a:picLocks noChangeAspect="1"/>
          </p:cNvPicPr>
          <p:nvPr/>
        </p:nvPicPr>
        <p:blipFill>
          <a:blip r:embed="rId3" cstate="print"/>
          <a:stretch>
            <a:fillRect/>
          </a:stretch>
        </p:blipFill>
        <p:spPr>
          <a:xfrm>
            <a:off x="215924" y="0"/>
            <a:ext cx="8208913"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681291_122112832550711496_5840348030640936849_n.jpg"/>
          <p:cNvPicPr>
            <a:picLocks noChangeAspect="1"/>
          </p:cNvPicPr>
          <p:nvPr/>
        </p:nvPicPr>
        <p:blipFill>
          <a:blip r:embed="rId2" cstate="print"/>
          <a:stretch>
            <a:fillRect/>
          </a:stretch>
        </p:blipFill>
        <p:spPr>
          <a:xfrm>
            <a:off x="2730095" y="0"/>
            <a:ext cx="3180573" cy="5761038"/>
          </a:xfrm>
          <a:prstGeom prst="rect">
            <a:avLst/>
          </a:prstGeom>
        </p:spPr>
      </p:pic>
      <p:pic>
        <p:nvPicPr>
          <p:cNvPr id="3" name="Image 2" descr="279925_39000.gif"/>
          <p:cNvPicPr>
            <a:picLocks noChangeAspect="1"/>
          </p:cNvPicPr>
          <p:nvPr/>
        </p:nvPicPr>
        <p:blipFill>
          <a:blip r:embed="rId3" cstate="print"/>
          <a:stretch>
            <a:fillRect/>
          </a:stretch>
        </p:blipFill>
        <p:spPr>
          <a:xfrm>
            <a:off x="2664196" y="0"/>
            <a:ext cx="3312369" cy="5761038"/>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714335_122112829550711496_1408470869341636779_n.jpg"/>
          <p:cNvPicPr>
            <a:picLocks noChangeAspect="1"/>
          </p:cNvPicPr>
          <p:nvPr/>
        </p:nvPicPr>
        <p:blipFill>
          <a:blip r:embed="rId2" cstate="print"/>
          <a:stretch>
            <a:fillRect/>
          </a:stretch>
        </p:blipFill>
        <p:spPr>
          <a:xfrm>
            <a:off x="2227504" y="0"/>
            <a:ext cx="4185754" cy="5761038"/>
          </a:xfrm>
          <a:prstGeom prst="rect">
            <a:avLst/>
          </a:prstGeom>
        </p:spPr>
      </p:pic>
      <p:pic>
        <p:nvPicPr>
          <p:cNvPr id="3" name="Image 2" descr="unnamed (12).gif"/>
          <p:cNvPicPr>
            <a:picLocks/>
          </p:cNvPicPr>
          <p:nvPr/>
        </p:nvPicPr>
        <p:blipFill>
          <a:blip r:embed="rId3" cstate="print"/>
          <a:stretch>
            <a:fillRect/>
          </a:stretch>
        </p:blipFill>
        <p:spPr>
          <a:xfrm>
            <a:off x="2088132" y="0"/>
            <a:ext cx="4464000" cy="5761038"/>
          </a:xfrm>
          <a:prstGeom prst="rect">
            <a:avLst/>
          </a:prstGeom>
        </p:spPr>
      </p:pic>
    </p:spTree>
  </p:cSld>
  <p:clrMapOvr>
    <a:masterClrMapping/>
  </p:clrMapOvr>
  <p:transition spd="med" advTm="4000">
    <p:comb dir="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743084_122112681386711496_7548940018277151736_n.jpg"/>
          <p:cNvPicPr>
            <a:picLocks noChangeAspect="1"/>
          </p:cNvPicPr>
          <p:nvPr/>
        </p:nvPicPr>
        <p:blipFill>
          <a:blip r:embed="rId2" cstate="print"/>
          <a:stretch>
            <a:fillRect/>
          </a:stretch>
        </p:blipFill>
        <p:spPr>
          <a:xfrm>
            <a:off x="454521" y="0"/>
            <a:ext cx="7731721" cy="5761038"/>
          </a:xfrm>
          <a:prstGeom prst="rect">
            <a:avLst/>
          </a:prstGeom>
        </p:spPr>
      </p:pic>
      <p:pic>
        <p:nvPicPr>
          <p:cNvPr id="3" name="Image 2" descr="279925_39000.gif"/>
          <p:cNvPicPr>
            <a:picLocks noChangeAspect="1"/>
          </p:cNvPicPr>
          <p:nvPr/>
        </p:nvPicPr>
        <p:blipFill>
          <a:blip r:embed="rId3" cstate="print"/>
          <a:stretch>
            <a:fillRect/>
          </a:stretch>
        </p:blipFill>
        <p:spPr>
          <a:xfrm>
            <a:off x="287934" y="0"/>
            <a:ext cx="7992888" cy="5761038"/>
          </a:xfrm>
          <a:prstGeom prst="rect">
            <a:avLst/>
          </a:prstGeom>
        </p:spPr>
      </p:pic>
    </p:spTree>
  </p:cSld>
  <p:clrMapOvr>
    <a:masterClrMapping/>
  </p:clrMapOvr>
  <p:transition spd="med" advTm="4000">
    <p:comb/>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744146_122112680630711496_8028356400496952019_n.jpg"/>
          <p:cNvPicPr>
            <a:picLocks noChangeAspect="1"/>
          </p:cNvPicPr>
          <p:nvPr/>
        </p:nvPicPr>
        <p:blipFill>
          <a:blip r:embed="rId2" cstate="print"/>
          <a:stretch>
            <a:fillRect/>
          </a:stretch>
        </p:blipFill>
        <p:spPr>
          <a:xfrm>
            <a:off x="2013716" y="0"/>
            <a:ext cx="4613331" cy="5761038"/>
          </a:xfrm>
          <a:prstGeom prst="rect">
            <a:avLst/>
          </a:prstGeom>
        </p:spPr>
      </p:pic>
      <p:pic>
        <p:nvPicPr>
          <p:cNvPr id="3" name="Image 2" descr="unnamed (12).gif"/>
          <p:cNvPicPr>
            <a:picLocks noChangeAspect="1"/>
          </p:cNvPicPr>
          <p:nvPr/>
        </p:nvPicPr>
        <p:blipFill>
          <a:blip r:embed="rId3" cstate="print"/>
          <a:stretch>
            <a:fillRect/>
          </a:stretch>
        </p:blipFill>
        <p:spPr>
          <a:xfrm>
            <a:off x="1800102" y="0"/>
            <a:ext cx="5040560" cy="5761038"/>
          </a:xfrm>
          <a:prstGeom prst="rect">
            <a:avLst/>
          </a:prstGeom>
        </p:spPr>
      </p:pic>
    </p:spTree>
  </p:cSld>
  <p:clrMapOvr>
    <a:masterClrMapping/>
  </p:clrMapOvr>
  <p:transition spd="med" advTm="4000">
    <p:checker dir="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5771943_122112829922711496_1222218777717001239_n.jpg"/>
          <p:cNvPicPr>
            <a:picLocks noChangeAspect="1"/>
          </p:cNvPicPr>
          <p:nvPr/>
        </p:nvPicPr>
        <p:blipFill>
          <a:blip r:embed="rId2" cstate="print"/>
          <a:stretch>
            <a:fillRect/>
          </a:stretch>
        </p:blipFill>
        <p:spPr>
          <a:xfrm>
            <a:off x="1499873" y="0"/>
            <a:ext cx="5641016" cy="5761038"/>
          </a:xfrm>
          <a:prstGeom prst="rect">
            <a:avLst/>
          </a:prstGeom>
        </p:spPr>
      </p:pic>
      <p:pic>
        <p:nvPicPr>
          <p:cNvPr id="3" name="Image 2" descr="279925_39000.gif"/>
          <p:cNvPicPr>
            <a:picLocks noChangeAspect="1"/>
          </p:cNvPicPr>
          <p:nvPr/>
        </p:nvPicPr>
        <p:blipFill>
          <a:blip r:embed="rId3" cstate="print"/>
          <a:stretch>
            <a:fillRect/>
          </a:stretch>
        </p:blipFill>
        <p:spPr>
          <a:xfrm>
            <a:off x="1368054" y="0"/>
            <a:ext cx="5832648" cy="5761038"/>
          </a:xfrm>
          <a:prstGeom prst="rect">
            <a:avLst/>
          </a:prstGeom>
        </p:spPr>
      </p:pic>
    </p:spTree>
  </p:cSld>
  <p:clrMapOvr>
    <a:masterClrMapping/>
  </p:clrMapOvr>
  <p:transition spd="med" advTm="6000">
    <p:checke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Image 1" descr="unnamed (12).gif"/>
          <p:cNvPicPr>
            <a:picLocks noChangeAspect="1"/>
          </p:cNvPicPr>
          <p:nvPr/>
        </p:nvPicPr>
        <p:blipFill>
          <a:blip r:embed="rId3" cstate="print"/>
          <a:stretch>
            <a:fillRect/>
          </a:stretch>
        </p:blipFill>
        <p:spPr>
          <a:xfrm>
            <a:off x="-1" y="0"/>
            <a:ext cx="8640763"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ZoneTexte 2"/>
          <p:cNvSpPr txBox="1"/>
          <p:nvPr/>
        </p:nvSpPr>
        <p:spPr>
          <a:xfrm>
            <a:off x="2520181" y="2160439"/>
            <a:ext cx="1928054" cy="674974"/>
          </a:xfrm>
          <a:prstGeom prst="rect">
            <a:avLst/>
          </a:prstGeom>
          <a:noFill/>
        </p:spPr>
        <p:txBody>
          <a:bodyPr wrap="none" lIns="104597" tIns="52283" rIns="104597" bIns="52283" rtlCol="0">
            <a:spAutoFit/>
          </a:bodyPr>
          <a:lstStyle/>
          <a:p>
            <a:pPr defTabSz="947584"/>
            <a:r>
              <a:rPr lang="fr-FR" sz="3700" b="1" dirty="0">
                <a:ln w="19050">
                  <a:solidFill>
                    <a:srgbClr val="F79646">
                      <a:lumMod val="50000"/>
                    </a:srgbClr>
                  </a:solidFill>
                </a:ln>
                <a:solidFill>
                  <a:srgbClr val="FFFF00"/>
                </a:solidFill>
                <a:latin typeface="Franklin Gothic Medium" pitchFamily="34" charset="0"/>
              </a:rPr>
              <a:t>Création</a:t>
            </a:r>
          </a:p>
        </p:txBody>
      </p:sp>
      <p:sp>
        <p:nvSpPr>
          <p:cNvPr id="4" name="Étoile à 12 branches 3"/>
          <p:cNvSpPr>
            <a:spLocks/>
          </p:cNvSpPr>
          <p:nvPr/>
        </p:nvSpPr>
        <p:spPr>
          <a:xfrm>
            <a:off x="4536405" y="4392687"/>
            <a:ext cx="1040599" cy="576000"/>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4597" tIns="52283" rIns="104597" bIns="52283" rtlCol="0" anchor="ctr"/>
          <a:lstStyle/>
          <a:p>
            <a:pPr algn="ctr" defTabSz="947584"/>
            <a:r>
              <a:rPr lang="fr-FR" sz="1300" dirty="0" smtClean="0">
                <a:solidFill>
                  <a:srgbClr val="FF0000"/>
                </a:solidFill>
                <a:latin typeface="Rockwell" pitchFamily="18" charset="0"/>
              </a:rPr>
              <a:t>2442</a:t>
            </a:r>
            <a:endParaRPr lang="fr-FR" sz="1300" dirty="0">
              <a:solidFill>
                <a:srgbClr val="FF0000"/>
              </a:solidFill>
              <a:latin typeface="Rockwell" pitchFamily="18" charset="0"/>
            </a:endParaRPr>
          </a:p>
        </p:txBody>
      </p:sp>
      <p:sp>
        <p:nvSpPr>
          <p:cNvPr id="10" name="ZoneTexte 9"/>
          <p:cNvSpPr txBox="1"/>
          <p:nvPr/>
        </p:nvSpPr>
        <p:spPr>
          <a:xfrm>
            <a:off x="4212000" y="216223"/>
            <a:ext cx="4557105" cy="1244360"/>
          </a:xfrm>
          <a:prstGeom prst="rect">
            <a:avLst/>
          </a:prstGeom>
          <a:noFill/>
        </p:spPr>
        <p:txBody>
          <a:bodyPr wrap="square" lIns="104597" tIns="52283" rIns="104597" bIns="52283" rtlCol="0">
            <a:spAutoFit/>
          </a:bodyPr>
          <a:lstStyle/>
          <a:p>
            <a:pPr algn="ctr" defTabSz="947584"/>
            <a:r>
              <a:rPr lang="fr-FR" sz="3700" b="1" dirty="0" smtClean="0">
                <a:ln w="19050">
                  <a:solidFill>
                    <a:srgbClr val="F79646">
                      <a:lumMod val="50000"/>
                    </a:srgbClr>
                  </a:solidFill>
                </a:ln>
                <a:solidFill>
                  <a:srgbClr val="FFFF00"/>
                </a:solidFill>
                <a:latin typeface="Franklin Gothic Medium" pitchFamily="34" charset="0"/>
              </a:rPr>
              <a:t>Scarlatti  </a:t>
            </a:r>
            <a:r>
              <a:rPr lang="fr-FR" sz="3700" b="1" dirty="0" err="1" smtClean="0">
                <a:ln w="19050">
                  <a:solidFill>
                    <a:srgbClr val="F79646">
                      <a:lumMod val="50000"/>
                    </a:srgbClr>
                  </a:solidFill>
                </a:ln>
                <a:solidFill>
                  <a:srgbClr val="FFFF00"/>
                </a:solidFill>
                <a:latin typeface="Franklin Gothic Medium" pitchFamily="34" charset="0"/>
              </a:rPr>
              <a:t>Sonatas</a:t>
            </a:r>
            <a:endParaRPr lang="fr-FR" sz="3700" b="1" dirty="0" smtClean="0">
              <a:ln w="19050">
                <a:solidFill>
                  <a:srgbClr val="F79646">
                    <a:lumMod val="50000"/>
                  </a:srgbClr>
                </a:solidFill>
              </a:ln>
              <a:solidFill>
                <a:srgbClr val="FFFF00"/>
              </a:solidFill>
              <a:latin typeface="Franklin Gothic Medium" pitchFamily="34" charset="0"/>
            </a:endParaRPr>
          </a:p>
          <a:p>
            <a:pPr algn="ctr" defTabSz="947584"/>
            <a:r>
              <a:rPr lang="fr-FR" sz="3700" b="1" dirty="0" smtClean="0">
                <a:ln w="19050">
                  <a:solidFill>
                    <a:srgbClr val="F79646">
                      <a:lumMod val="50000"/>
                    </a:srgbClr>
                  </a:solidFill>
                </a:ln>
                <a:solidFill>
                  <a:srgbClr val="FFFF00"/>
                </a:solidFill>
                <a:latin typeface="Franklin Gothic Medium" pitchFamily="34" charset="0"/>
              </a:rPr>
              <a:t>Arnaud De </a:t>
            </a:r>
            <a:r>
              <a:rPr lang="fr-FR" sz="3700" b="1" dirty="0" err="1" smtClean="0">
                <a:ln w="19050">
                  <a:solidFill>
                    <a:srgbClr val="F79646">
                      <a:lumMod val="50000"/>
                    </a:srgbClr>
                  </a:solidFill>
                </a:ln>
                <a:solidFill>
                  <a:srgbClr val="FFFF00"/>
                </a:solidFill>
                <a:latin typeface="Franklin Gothic Medium" pitchFamily="34" charset="0"/>
              </a:rPr>
              <a:t>Pasquale</a:t>
            </a:r>
            <a:endParaRPr lang="fr-FR" sz="3700" b="1" dirty="0">
              <a:ln w="19050">
                <a:solidFill>
                  <a:srgbClr val="F79646">
                    <a:lumMod val="50000"/>
                  </a:srgbClr>
                </a:solidFill>
              </a:ln>
              <a:solidFill>
                <a:srgbClr val="FFFF00"/>
              </a:solidFill>
              <a:latin typeface="Franklin Gothic Medium" pitchFamily="34" charset="0"/>
            </a:endParaRPr>
          </a:p>
        </p:txBody>
      </p:sp>
      <p:sp>
        <p:nvSpPr>
          <p:cNvPr id="11" name="ZoneTexte 10"/>
          <p:cNvSpPr txBox="1"/>
          <p:nvPr/>
        </p:nvSpPr>
        <p:spPr>
          <a:xfrm>
            <a:off x="5976565" y="4896743"/>
            <a:ext cx="1803148" cy="674974"/>
          </a:xfrm>
          <a:prstGeom prst="rect">
            <a:avLst/>
          </a:prstGeom>
          <a:noFill/>
        </p:spPr>
        <p:txBody>
          <a:bodyPr wrap="none" lIns="104597" tIns="52283" rIns="104597" bIns="52283" rtlCol="0">
            <a:spAutoFit/>
          </a:bodyPr>
          <a:lstStyle/>
          <a:p>
            <a:pPr defTabSz="947584"/>
            <a:r>
              <a:rPr lang="fr-FR" sz="3700" b="1" dirty="0">
                <a:ln w="19050">
                  <a:solidFill>
                    <a:srgbClr val="F79646">
                      <a:lumMod val="50000"/>
                    </a:srgbClr>
                  </a:solidFill>
                </a:ln>
                <a:solidFill>
                  <a:srgbClr val="FFFF00"/>
                </a:solidFill>
                <a:latin typeface="Franklin Gothic Medium" pitchFamily="34" charset="0"/>
              </a:rPr>
              <a:t>Internet</a:t>
            </a:r>
            <a:endParaRPr lang="fr-FR" sz="4200" b="1" dirty="0">
              <a:ln w="19050">
                <a:solidFill>
                  <a:srgbClr val="F79646">
                    <a:lumMod val="50000"/>
                  </a:srgbClr>
                </a:solidFill>
              </a:ln>
              <a:solidFill>
                <a:srgbClr val="FFFF00"/>
              </a:solidFill>
              <a:latin typeface="Franklin Gothic Medium" pitchFamily="34" charset="0"/>
            </a:endParaRPr>
          </a:p>
        </p:txBody>
      </p:sp>
      <p:sp>
        <p:nvSpPr>
          <p:cNvPr id="5" name="ZoneTexte 4"/>
          <p:cNvSpPr txBox="1"/>
          <p:nvPr/>
        </p:nvSpPr>
        <p:spPr>
          <a:xfrm>
            <a:off x="575965" y="5184775"/>
            <a:ext cx="980678" cy="305642"/>
          </a:xfrm>
          <a:prstGeom prst="rect">
            <a:avLst/>
          </a:prstGeom>
          <a:noFill/>
        </p:spPr>
        <p:txBody>
          <a:bodyPr wrap="none" lIns="104597" tIns="52283" rIns="104597" bIns="52283" rtlCol="0">
            <a:spAutoFit/>
          </a:bodyPr>
          <a:lstStyle/>
          <a:p>
            <a:pPr defTabSz="947584"/>
            <a:r>
              <a:rPr lang="fr-FR" sz="1300" b="1" dirty="0" smtClean="0">
                <a:solidFill>
                  <a:srgbClr val="FF0000"/>
                </a:solidFill>
              </a:rPr>
              <a:t>06.04.2025</a:t>
            </a:r>
            <a:endParaRPr lang="fr-FR" sz="1300" b="1" dirty="0">
              <a:solidFill>
                <a:srgbClr val="FF0000"/>
              </a:solidFill>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719981" y="2088431"/>
            <a:ext cx="1496990" cy="744808"/>
          </a:xfrm>
          <a:prstGeom prst="rect">
            <a:avLst/>
          </a:prstGeom>
          <a:noFill/>
          <a:ln w="9525">
            <a:noFill/>
          </a:ln>
        </p:spPr>
      </p:pic>
      <p:pic>
        <p:nvPicPr>
          <p:cNvPr id="14" name="Image 13" descr="2446956.png"/>
          <p:cNvPicPr>
            <a:picLocks noChangeAspect="1"/>
          </p:cNvPicPr>
          <p:nvPr/>
        </p:nvPicPr>
        <p:blipFill>
          <a:blip r:embed="rId4" cstate="print"/>
          <a:stretch>
            <a:fillRect/>
          </a:stretch>
        </p:blipFill>
        <p:spPr>
          <a:xfrm>
            <a:off x="2160141" y="864295"/>
            <a:ext cx="757842" cy="673006"/>
          </a:xfrm>
          <a:prstGeom prst="rect">
            <a:avLst/>
          </a:prstGeom>
        </p:spPr>
      </p:pic>
      <p:pic>
        <p:nvPicPr>
          <p:cNvPr id="13" name="Image 12" descr="a1camera-3.gif"/>
          <p:cNvPicPr>
            <a:picLocks noChangeAspect="1"/>
          </p:cNvPicPr>
          <p:nvPr/>
        </p:nvPicPr>
        <p:blipFill>
          <a:blip r:embed="rId5" cstate="print"/>
          <a:stretch>
            <a:fillRect/>
          </a:stretch>
        </p:blipFill>
        <p:spPr>
          <a:xfrm>
            <a:off x="1620000" y="3600000"/>
            <a:ext cx="1858064" cy="1296000"/>
          </a:xfrm>
          <a:prstGeom prst="rect">
            <a:avLst/>
          </a:prstGeom>
        </p:spPr>
      </p:pic>
      <p:sp>
        <p:nvSpPr>
          <p:cNvPr id="12" name="Cylindre 11"/>
          <p:cNvSpPr>
            <a:spLocks noChangeAspect="1"/>
          </p:cNvSpPr>
          <p:nvPr/>
        </p:nvSpPr>
        <p:spPr>
          <a:xfrm>
            <a:off x="6084000" y="2880000"/>
            <a:ext cx="2240400" cy="1800000"/>
          </a:xfrm>
          <a:prstGeom prst="can">
            <a:avLst/>
          </a:prstGeom>
          <a:blipFill>
            <a:blip r:embed="rId6"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3"/>
                                        </p:tgtEl>
                                        <p:attrNameLst>
                                          <p:attrName>style.visibility</p:attrName>
                                        </p:attrNameLst>
                                      </p:cBhvr>
                                      <p:to>
                                        <p:strVal val="visible"/>
                                      </p:to>
                                    </p:set>
                                    <p:anim to="" calcmode="lin" valueType="num">
                                      <p:cBhvr>
                                        <p:cTn id="7" dur="1" fill="hold"/>
                                        <p:tgtEl>
                                          <p:spTgt spid="13"/>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1"/>
                                        </p:tgtEl>
                                        <p:attrNameLst>
                                          <p:attrName>style.visibility</p:attrName>
                                        </p:attrNameLst>
                                      </p:cBhvr>
                                      <p:to>
                                        <p:strVal val="visible"/>
                                      </p:to>
                                    </p:set>
                                    <p:anim to="" calcmode="lin" valueType="num">
                                      <p:cBhvr>
                                        <p:cTn id="11" dur="1" fill="hold"/>
                                        <p:tgtEl>
                                          <p:spTgt spid="11"/>
                                        </p:tgtEl>
                                        <p:attrNameLst>
                                          <p:attrName/>
                                        </p:attrNameLst>
                                      </p:cBhvr>
                                    </p:anim>
                                  </p:childTnLst>
                                </p:cTn>
                              </p:par>
                            </p:childTnLst>
                          </p:cTn>
                        </p:par>
                        <p:par>
                          <p:cTn id="12" fill="hold">
                            <p:stCondLst>
                              <p:cond delay="4000"/>
                            </p:stCondLst>
                            <p:childTnLst>
                              <p:par>
                                <p:cTn id="13" presetID="24" presetClass="entr" presetSubtype="0" fill="hold" grpId="0" nodeType="afterEffect">
                                  <p:stCondLst>
                                    <p:cond delay="2000"/>
                                  </p:stCondLst>
                                  <p:childTnLst>
                                    <p:set>
                                      <p:cBhvr>
                                        <p:cTn id="14" dur="1" fill="hold">
                                          <p:stCondLst>
                                            <p:cond delay="0"/>
                                          </p:stCondLst>
                                        </p:cTn>
                                        <p:tgtEl>
                                          <p:spTgt spid="12"/>
                                        </p:tgtEl>
                                        <p:attrNameLst>
                                          <p:attrName>style.visibility</p:attrName>
                                        </p:attrNameLst>
                                      </p:cBhvr>
                                      <p:to>
                                        <p:strVal val="visible"/>
                                      </p:to>
                                    </p:set>
                                    <p:anim to="" calcmode="lin" valueType="num">
                                      <p:cBhvr>
                                        <p:cTn id="15" dur="1" fill="hold"/>
                                        <p:tgtEl>
                                          <p:spTgt spid="12"/>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2000"/>
                                  </p:stCondLst>
                                  <p:childTnLst>
                                    <p:set>
                                      <p:cBhvr>
                                        <p:cTn id="18" dur="1" fill="hold">
                                          <p:stCondLst>
                                            <p:cond delay="0"/>
                                          </p:stCondLst>
                                        </p:cTn>
                                        <p:tgtEl>
                                          <p:spTgt spid="10"/>
                                        </p:tgtEl>
                                        <p:attrNameLst>
                                          <p:attrName>style.visibility</p:attrName>
                                        </p:attrNameLst>
                                      </p:cBhvr>
                                      <p:to>
                                        <p:strVal val="visible"/>
                                      </p:to>
                                    </p:set>
                                    <p:anim to="" calcmode="lin" valueType="num">
                                      <p:cBhvr>
                                        <p:cTn id="19" dur="1" fill="hold"/>
                                        <p:tgtEl>
                                          <p:spTgt spid="10"/>
                                        </p:tgtEl>
                                        <p:attrNameLst>
                                          <p:attrName/>
                                        </p:attrNameLst>
                                      </p:cBhvr>
                                    </p:anim>
                                  </p:childTnLst>
                                </p:cTn>
                              </p:par>
                            </p:childTnLst>
                          </p:cTn>
                        </p:par>
                        <p:par>
                          <p:cTn id="20" fill="hold">
                            <p:stCondLst>
                              <p:cond delay="80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000"/>
                            </p:stCondLst>
                            <p:childTnLst>
                              <p:par>
                                <p:cTn id="25" presetID="24" presetClass="entr" presetSubtype="0" fill="hold" grpId="0" nodeType="afterEffect">
                                  <p:stCondLst>
                                    <p:cond delay="2000"/>
                                  </p:stCondLst>
                                  <p:childTnLst>
                                    <p:set>
                                      <p:cBhvr>
                                        <p:cTn id="26" dur="1" fill="hold">
                                          <p:stCondLst>
                                            <p:cond delay="0"/>
                                          </p:stCondLst>
                                        </p:cTn>
                                        <p:tgtEl>
                                          <p:spTgt spid="3"/>
                                        </p:tgtEl>
                                        <p:attrNameLst>
                                          <p:attrName>style.visibility</p:attrName>
                                        </p:attrNameLst>
                                      </p:cBhvr>
                                      <p:to>
                                        <p:strVal val="visible"/>
                                      </p:to>
                                    </p:set>
                                    <p:anim to="" calcmode="lin" valueType="num">
                                      <p:cBhvr>
                                        <p:cTn id="27" dur="1" fill="hold"/>
                                        <p:tgtEl>
                                          <p:spTgt spid="3"/>
                                        </p:tgtEl>
                                        <p:attrNameLst>
                                          <p:attrName/>
                                        </p:attrNameLst>
                                      </p:cBhvr>
                                    </p:anim>
                                  </p:childTnLst>
                                </p:cTn>
                              </p:par>
                            </p:childTnLst>
                          </p:cTn>
                        </p:par>
                        <p:par>
                          <p:cTn id="28" fill="hold">
                            <p:stCondLst>
                              <p:cond delay="12000"/>
                            </p:stCondLst>
                            <p:childTnLst>
                              <p:par>
                                <p:cTn id="29" presetID="24" presetClass="entr" presetSubtype="0" fill="hold" nodeType="afterEffect">
                                  <p:stCondLst>
                                    <p:cond delay="2000"/>
                                  </p:stCondLst>
                                  <p:childTnLst>
                                    <p:set>
                                      <p:cBhvr>
                                        <p:cTn id="30" dur="1" fill="hold">
                                          <p:stCondLst>
                                            <p:cond delay="0"/>
                                          </p:stCondLst>
                                        </p:cTn>
                                        <p:tgtEl>
                                          <p:spTgt spid="14"/>
                                        </p:tgtEl>
                                        <p:attrNameLst>
                                          <p:attrName>style.visibility</p:attrName>
                                        </p:attrNameLst>
                                      </p:cBhvr>
                                      <p:to>
                                        <p:strVal val="visible"/>
                                      </p:to>
                                    </p:set>
                                    <p:anim to="" calcmode="lin" valueType="num">
                                      <p:cBhvr>
                                        <p:cTn id="31" dur="1" fill="hold"/>
                                        <p:tgtEl>
                                          <p:spTgt spid="14"/>
                                        </p:tgtEl>
                                        <p:attrNameLst>
                                          <p:attrName/>
                                        </p:attrNameLst>
                                      </p:cBhvr>
                                    </p:anim>
                                  </p:childTnLst>
                                </p:cTn>
                              </p:par>
                            </p:childTnLst>
                          </p:cTn>
                        </p:par>
                        <p:par>
                          <p:cTn id="32" fill="hold">
                            <p:stCondLst>
                              <p:cond delay="14000"/>
                            </p:stCondLst>
                            <p:childTnLst>
                              <p:par>
                                <p:cTn id="33" presetID="24" presetClass="entr" presetSubtype="0" fill="hold" grpId="0" nodeType="afterEffect">
                                  <p:stCondLst>
                                    <p:cond delay="2000"/>
                                  </p:stCondLst>
                                  <p:childTnLst>
                                    <p:set>
                                      <p:cBhvr>
                                        <p:cTn id="34" dur="1" fill="hold">
                                          <p:stCondLst>
                                            <p:cond delay="0"/>
                                          </p:stCondLst>
                                        </p:cTn>
                                        <p:tgtEl>
                                          <p:spTgt spid="4"/>
                                        </p:tgtEl>
                                        <p:attrNameLst>
                                          <p:attrName>style.visibility</p:attrName>
                                        </p:attrNameLst>
                                      </p:cBhvr>
                                      <p:to>
                                        <p:strVal val="visible"/>
                                      </p:to>
                                    </p:set>
                                    <p:anim to="" calcmode="lin" valueType="num">
                                      <p:cBhvr>
                                        <p:cTn id="35" dur="1" fill="hold"/>
                                        <p:tgtEl>
                                          <p:spTgt spid="4"/>
                                        </p:tgtEl>
                                        <p:attrNameLst>
                                          <p:attrName/>
                                        </p:attrNameLst>
                                      </p:cBhvr>
                                    </p:anim>
                                  </p:childTnLst>
                                </p:cTn>
                              </p:par>
                            </p:childTnLst>
                          </p:cTn>
                        </p:par>
                        <p:par>
                          <p:cTn id="36" fill="hold">
                            <p:stCondLst>
                              <p:cond delay="16000"/>
                            </p:stCondLst>
                            <p:childTnLst>
                              <p:par>
                                <p:cTn id="37" presetID="24" presetClass="entr" presetSubtype="0" fill="hold" grpId="0" nodeType="afterEffect">
                                  <p:stCondLst>
                                    <p:cond delay="2000"/>
                                  </p:stCondLst>
                                  <p:childTnLst>
                                    <p:set>
                                      <p:cBhvr>
                                        <p:cTn id="38" dur="1" fill="hold">
                                          <p:stCondLst>
                                            <p:cond delay="0"/>
                                          </p:stCondLst>
                                        </p:cTn>
                                        <p:tgtEl>
                                          <p:spTgt spid="5"/>
                                        </p:tgtEl>
                                        <p:attrNameLst>
                                          <p:attrName>style.visibility</p:attrName>
                                        </p:attrNameLst>
                                      </p:cBhvr>
                                      <p:to>
                                        <p:strVal val="visible"/>
                                      </p:to>
                                    </p:set>
                                    <p:anim to="" calcmode="lin" valueType="num">
                                      <p:cBhvr>
                                        <p:cTn id="39"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0" grpId="0"/>
      <p:bldP spid="11" grpId="0"/>
      <p:bldP spid="5" grpId="0"/>
      <p:bldP spid="12"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76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46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676</TotalTime>
  <Words>178</Words>
  <Application>Microsoft Office PowerPoint</Application>
  <PresentationFormat>Personnalisé</PresentationFormat>
  <Paragraphs>29</Paragraphs>
  <Slides>67</Slides>
  <Notes>0</Notes>
  <HiddenSlides>0</HiddenSlides>
  <MMClips>1</MMClips>
  <ScaleCrop>false</ScaleCrop>
  <HeadingPairs>
    <vt:vector size="4" baseType="variant">
      <vt:variant>
        <vt:lpstr>Thème</vt:lpstr>
      </vt:variant>
      <vt:variant>
        <vt:i4>3</vt:i4>
      </vt:variant>
      <vt:variant>
        <vt:lpstr>Titres des diapositives</vt:lpstr>
      </vt:variant>
      <vt:variant>
        <vt:i4>67</vt:i4>
      </vt:variant>
    </vt:vector>
  </HeadingPairs>
  <TitlesOfParts>
    <vt:vector size="70" baseType="lpstr">
      <vt:lpstr>Thème Office</vt:lpstr>
      <vt:lpstr>76_Thème Office</vt:lpstr>
      <vt:lpstr>46_Thème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lpstr>Diapositive 52</vt:lpstr>
      <vt:lpstr>Diapositive 53</vt:lpstr>
      <vt:lpstr>Diapositive 54</vt:lpstr>
      <vt:lpstr>Diapositive 55</vt:lpstr>
      <vt:lpstr>Diapositive 56</vt:lpstr>
      <vt:lpstr>Diapositive 57</vt:lpstr>
      <vt:lpstr>Diapositive 58</vt:lpstr>
      <vt:lpstr>Diapositive 59</vt:lpstr>
      <vt:lpstr>Diapositive 60</vt:lpstr>
      <vt:lpstr>Diapositive 61</vt:lpstr>
      <vt:lpstr>Diapositive 62</vt:lpstr>
      <vt:lpstr>Diapositive 63</vt:lpstr>
      <vt:lpstr>Diapositive 64</vt:lpstr>
      <vt:lpstr>Diapositive 65</vt:lpstr>
      <vt:lpstr>Diapositive 66</vt:lpstr>
      <vt:lpstr>Diapositive 67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 albenesius</dc:creator>
  <cp:lastModifiedBy>Roland albenesius</cp:lastModifiedBy>
  <cp:revision>81</cp:revision>
  <dcterms:created xsi:type="dcterms:W3CDTF">2025-04-05T17:32:30Z</dcterms:created>
  <dcterms:modified xsi:type="dcterms:W3CDTF">2025-04-07T19:48:36Z</dcterms:modified>
</cp:coreProperties>
</file>