
<file path=[Content_Types].xml><?xml version="1.0" encoding="utf-8"?>
<Types xmlns="http://schemas.openxmlformats.org/package/2006/content-types">
  <Override PartName="/ppt/slideMasters/slideMaster3.xml" ContentType="application/vnd.openxmlformats-officedocument.presentationml.slideMaster+xml"/>
  <Override PartName="/ppt/slides/slide29.xml" ContentType="application/vnd.openxmlformats-officedocument.presentationml.slide+xml"/>
  <Override PartName="/ppt/slides/slide47.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Override PartName="/ppt/slideLayouts/slideLayout26.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Layouts/slideLayout24.xml" ContentType="application/vnd.openxmlformats-officedocument.presentationml.slideLayout+xml"/>
  <Override PartName="/ppt/slideLayouts/slideLayout33.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slideLayouts/slideLayout25.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slideLayouts/slideLayout32.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72" r:id="rId2"/>
    <p:sldMasterId id="2147483684" r:id="rId3"/>
  </p:sldMasterIdLst>
  <p:sldIdLst>
    <p:sldId id="258" r:id="rId4"/>
    <p:sldId id="312" r:id="rId5"/>
    <p:sldId id="314" r:id="rId6"/>
    <p:sldId id="313" r:id="rId7"/>
    <p:sldId id="315" r:id="rId8"/>
    <p:sldId id="317" r:id="rId9"/>
    <p:sldId id="318" r:id="rId10"/>
    <p:sldId id="316" r:id="rId11"/>
    <p:sldId id="319" r:id="rId12"/>
    <p:sldId id="320" r:id="rId13"/>
    <p:sldId id="321" r:id="rId14"/>
    <p:sldId id="322" r:id="rId15"/>
    <p:sldId id="323" r:id="rId16"/>
    <p:sldId id="324" r:id="rId17"/>
    <p:sldId id="325" r:id="rId18"/>
    <p:sldId id="326" r:id="rId19"/>
    <p:sldId id="327" r:id="rId20"/>
    <p:sldId id="328" r:id="rId21"/>
    <p:sldId id="329" r:id="rId22"/>
    <p:sldId id="330" r:id="rId23"/>
    <p:sldId id="331" r:id="rId24"/>
    <p:sldId id="332" r:id="rId25"/>
    <p:sldId id="333" r:id="rId26"/>
    <p:sldId id="334" r:id="rId27"/>
    <p:sldId id="335" r:id="rId28"/>
    <p:sldId id="336" r:id="rId29"/>
    <p:sldId id="337" r:id="rId30"/>
    <p:sldId id="338" r:id="rId31"/>
    <p:sldId id="339" r:id="rId32"/>
    <p:sldId id="340" r:id="rId33"/>
    <p:sldId id="341" r:id="rId34"/>
    <p:sldId id="342" r:id="rId35"/>
    <p:sldId id="343" r:id="rId36"/>
    <p:sldId id="344" r:id="rId37"/>
    <p:sldId id="345" r:id="rId38"/>
    <p:sldId id="346" r:id="rId39"/>
    <p:sldId id="347" r:id="rId40"/>
    <p:sldId id="348" r:id="rId41"/>
    <p:sldId id="349" r:id="rId42"/>
    <p:sldId id="350" r:id="rId43"/>
    <p:sldId id="351" r:id="rId44"/>
    <p:sldId id="352" r:id="rId45"/>
    <p:sldId id="353" r:id="rId46"/>
    <p:sldId id="354" r:id="rId47"/>
    <p:sldId id="355" r:id="rId48"/>
    <p:sldId id="356" r:id="rId49"/>
    <p:sldId id="357" r:id="rId50"/>
    <p:sldId id="358" r:id="rId51"/>
    <p:sldId id="359" r:id="rId52"/>
    <p:sldId id="360" r:id="rId53"/>
    <p:sldId id="361" r:id="rId54"/>
    <p:sldId id="362" r:id="rId55"/>
    <p:sldId id="363" r:id="rId56"/>
    <p:sldId id="364" r:id="rId57"/>
    <p:sldId id="365" r:id="rId58"/>
    <p:sldId id="257" r:id="rId59"/>
  </p:sldIdLst>
  <p:sldSz cx="8640763" cy="5761038"/>
  <p:notesSz cx="6858000" cy="9144000"/>
  <p:defaultTextStyle>
    <a:defPPr>
      <a:defRPr lang="fr-FR"/>
    </a:defPPr>
    <a:lvl1pPr marL="0" algn="l" defTabSz="822960" rtl="0" eaLnBrk="1" latinLnBrk="0" hangingPunct="1">
      <a:defRPr sz="1600" kern="1200">
        <a:solidFill>
          <a:schemeClr val="tx1"/>
        </a:solidFill>
        <a:latin typeface="+mn-lt"/>
        <a:ea typeface="+mn-ea"/>
        <a:cs typeface="+mn-cs"/>
      </a:defRPr>
    </a:lvl1pPr>
    <a:lvl2pPr marL="411480" algn="l" defTabSz="822960" rtl="0" eaLnBrk="1" latinLnBrk="0" hangingPunct="1">
      <a:defRPr sz="1600" kern="1200">
        <a:solidFill>
          <a:schemeClr val="tx1"/>
        </a:solidFill>
        <a:latin typeface="+mn-lt"/>
        <a:ea typeface="+mn-ea"/>
        <a:cs typeface="+mn-cs"/>
      </a:defRPr>
    </a:lvl2pPr>
    <a:lvl3pPr marL="822960" algn="l" defTabSz="822960" rtl="0" eaLnBrk="1" latinLnBrk="0" hangingPunct="1">
      <a:defRPr sz="1600" kern="1200">
        <a:solidFill>
          <a:schemeClr val="tx1"/>
        </a:solidFill>
        <a:latin typeface="+mn-lt"/>
        <a:ea typeface="+mn-ea"/>
        <a:cs typeface="+mn-cs"/>
      </a:defRPr>
    </a:lvl3pPr>
    <a:lvl4pPr marL="1234440" algn="l" defTabSz="822960" rtl="0" eaLnBrk="1" latinLnBrk="0" hangingPunct="1">
      <a:defRPr sz="1600" kern="1200">
        <a:solidFill>
          <a:schemeClr val="tx1"/>
        </a:solidFill>
        <a:latin typeface="+mn-lt"/>
        <a:ea typeface="+mn-ea"/>
        <a:cs typeface="+mn-cs"/>
      </a:defRPr>
    </a:lvl4pPr>
    <a:lvl5pPr marL="1645920" algn="l" defTabSz="822960" rtl="0" eaLnBrk="1" latinLnBrk="0" hangingPunct="1">
      <a:defRPr sz="1600" kern="1200">
        <a:solidFill>
          <a:schemeClr val="tx1"/>
        </a:solidFill>
        <a:latin typeface="+mn-lt"/>
        <a:ea typeface="+mn-ea"/>
        <a:cs typeface="+mn-cs"/>
      </a:defRPr>
    </a:lvl5pPr>
    <a:lvl6pPr marL="2057400" algn="l" defTabSz="822960" rtl="0" eaLnBrk="1" latinLnBrk="0" hangingPunct="1">
      <a:defRPr sz="1600" kern="1200">
        <a:solidFill>
          <a:schemeClr val="tx1"/>
        </a:solidFill>
        <a:latin typeface="+mn-lt"/>
        <a:ea typeface="+mn-ea"/>
        <a:cs typeface="+mn-cs"/>
      </a:defRPr>
    </a:lvl6pPr>
    <a:lvl7pPr marL="2468880" algn="l" defTabSz="822960" rtl="0" eaLnBrk="1" latinLnBrk="0" hangingPunct="1">
      <a:defRPr sz="1600" kern="1200">
        <a:solidFill>
          <a:schemeClr val="tx1"/>
        </a:solidFill>
        <a:latin typeface="+mn-lt"/>
        <a:ea typeface="+mn-ea"/>
        <a:cs typeface="+mn-cs"/>
      </a:defRPr>
    </a:lvl7pPr>
    <a:lvl8pPr marL="2880360" algn="l" defTabSz="822960" rtl="0" eaLnBrk="1" latinLnBrk="0" hangingPunct="1">
      <a:defRPr sz="1600" kern="1200">
        <a:solidFill>
          <a:schemeClr val="tx1"/>
        </a:solidFill>
        <a:latin typeface="+mn-lt"/>
        <a:ea typeface="+mn-ea"/>
        <a:cs typeface="+mn-cs"/>
      </a:defRPr>
    </a:lvl8pPr>
    <a:lvl9pPr marL="3291840" algn="l" defTabSz="822960" rtl="0" eaLnBrk="1" latinLnBrk="0" hangingPunct="1">
      <a:defRPr sz="1600" kern="1200">
        <a:solidFill>
          <a:schemeClr val="tx1"/>
        </a:solidFill>
        <a:latin typeface="+mn-lt"/>
        <a:ea typeface="+mn-ea"/>
        <a:cs typeface="+mn-cs"/>
      </a:defRPr>
    </a:lvl9pPr>
  </p:defaultTextStyle>
  <p:modifyVerifier cryptProviderType="rsaFull" cryptAlgorithmClass="hash" cryptAlgorithmType="typeAny" cryptAlgorithmSid="4" spinCount="100000" saltData="hoGi2Rkx6ktAqYgzxgxd5w==" hashData="HoyQWr+3s/Cs9G3A7rR54/faxC8="/>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94" d="100"/>
          <a:sy n="94" d="100"/>
        </p:scale>
        <p:origin x="-427" y="-67"/>
      </p:cViewPr>
      <p:guideLst>
        <p:guide orient="horz" pos="1815"/>
        <p:guide pos="2722"/>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tableStyles" Target="tableStyle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61"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48057" y="1789656"/>
            <a:ext cx="7344649" cy="1234889"/>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296115" y="3264588"/>
            <a:ext cx="6048534" cy="1472265"/>
          </a:xfrm>
        </p:spPr>
        <p:txBody>
          <a:bodyPr/>
          <a:lstStyle>
            <a:lvl1pPr marL="0" indent="0" algn="ctr">
              <a:buNone/>
              <a:defRPr>
                <a:solidFill>
                  <a:schemeClr val="tx1">
                    <a:tint val="75000"/>
                  </a:schemeClr>
                </a:solidFill>
              </a:defRPr>
            </a:lvl1pPr>
            <a:lvl2pPr marL="411480" indent="0" algn="ctr">
              <a:buNone/>
              <a:defRPr>
                <a:solidFill>
                  <a:schemeClr val="tx1">
                    <a:tint val="75000"/>
                  </a:schemeClr>
                </a:solidFill>
              </a:defRPr>
            </a:lvl2pPr>
            <a:lvl3pPr marL="822960" indent="0" algn="ctr">
              <a:buNone/>
              <a:defRPr>
                <a:solidFill>
                  <a:schemeClr val="tx1">
                    <a:tint val="75000"/>
                  </a:schemeClr>
                </a:solidFill>
              </a:defRPr>
            </a:lvl3pPr>
            <a:lvl4pPr marL="1234440" indent="0" algn="ctr">
              <a:buNone/>
              <a:defRPr>
                <a:solidFill>
                  <a:schemeClr val="tx1">
                    <a:tint val="75000"/>
                  </a:schemeClr>
                </a:solidFill>
              </a:defRPr>
            </a:lvl4pPr>
            <a:lvl5pPr marL="1645920" indent="0" algn="ctr">
              <a:buNone/>
              <a:defRPr>
                <a:solidFill>
                  <a:schemeClr val="tx1">
                    <a:tint val="75000"/>
                  </a:schemeClr>
                </a:solidFill>
              </a:defRPr>
            </a:lvl5pPr>
            <a:lvl6pPr marL="2057400" indent="0" algn="ctr">
              <a:buNone/>
              <a:defRPr>
                <a:solidFill>
                  <a:schemeClr val="tx1">
                    <a:tint val="75000"/>
                  </a:schemeClr>
                </a:solidFill>
              </a:defRPr>
            </a:lvl6pPr>
            <a:lvl7pPr marL="2468880" indent="0" algn="ctr">
              <a:buNone/>
              <a:defRPr>
                <a:solidFill>
                  <a:schemeClr val="tx1">
                    <a:tint val="75000"/>
                  </a:schemeClr>
                </a:solidFill>
              </a:defRPr>
            </a:lvl7pPr>
            <a:lvl8pPr marL="2880360" indent="0" algn="ctr">
              <a:buNone/>
              <a:defRPr>
                <a:solidFill>
                  <a:schemeClr val="tx1">
                    <a:tint val="75000"/>
                  </a:schemeClr>
                </a:solidFill>
              </a:defRPr>
            </a:lvl8pPr>
            <a:lvl9pPr marL="329184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D3E62454-2164-46EC-90AD-4F7D578FF5A0}" type="datetimeFigureOut">
              <a:rPr lang="fr-FR" smtClean="0"/>
              <a:pPr/>
              <a:t>06/04/2025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18AFDFE3-7089-4571-91B5-010DEB7F68D5}" type="slidenum">
              <a:rPr lang="fr-FR" smtClean="0"/>
              <a:pPr/>
              <a:t>‹N°›</a:t>
            </a:fld>
            <a:endParaRPr lang="fr-F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D3E62454-2164-46EC-90AD-4F7D578FF5A0}" type="datetimeFigureOut">
              <a:rPr lang="fr-FR" smtClean="0"/>
              <a:pPr/>
              <a:t>06/04/2025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18AFDFE3-7089-4571-91B5-010DEB7F68D5}" type="slidenum">
              <a:rPr lang="fr-FR" smtClean="0"/>
              <a:pPr/>
              <a:t>‹N°›</a:t>
            </a:fld>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682561" y="3702001"/>
            <a:ext cx="7344649" cy="1144206"/>
          </a:xfrm>
        </p:spPr>
        <p:txBody>
          <a:bodyPr anchor="t"/>
          <a:lstStyle>
            <a:lvl1pPr algn="l">
              <a:defRPr sz="36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682561" y="2441774"/>
            <a:ext cx="7344649" cy="1260227"/>
          </a:xfrm>
        </p:spPr>
        <p:txBody>
          <a:bodyPr anchor="b"/>
          <a:lstStyle>
            <a:lvl1pPr marL="0" indent="0">
              <a:buNone/>
              <a:defRPr sz="1800">
                <a:solidFill>
                  <a:schemeClr val="tx1">
                    <a:tint val="75000"/>
                  </a:schemeClr>
                </a:solidFill>
              </a:defRPr>
            </a:lvl1pPr>
            <a:lvl2pPr marL="411480" indent="0">
              <a:buNone/>
              <a:defRPr sz="1600">
                <a:solidFill>
                  <a:schemeClr val="tx1">
                    <a:tint val="75000"/>
                  </a:schemeClr>
                </a:solidFill>
              </a:defRPr>
            </a:lvl2pPr>
            <a:lvl3pPr marL="822960" indent="0">
              <a:buNone/>
              <a:defRPr sz="1400">
                <a:solidFill>
                  <a:schemeClr val="tx1">
                    <a:tint val="75000"/>
                  </a:schemeClr>
                </a:solidFill>
              </a:defRPr>
            </a:lvl3pPr>
            <a:lvl4pPr marL="1234440" indent="0">
              <a:buNone/>
              <a:defRPr sz="1300">
                <a:solidFill>
                  <a:schemeClr val="tx1">
                    <a:tint val="75000"/>
                  </a:schemeClr>
                </a:solidFill>
              </a:defRPr>
            </a:lvl4pPr>
            <a:lvl5pPr marL="1645920" indent="0">
              <a:buNone/>
              <a:defRPr sz="1300">
                <a:solidFill>
                  <a:schemeClr val="tx1">
                    <a:tint val="75000"/>
                  </a:schemeClr>
                </a:solidFill>
              </a:defRPr>
            </a:lvl5pPr>
            <a:lvl6pPr marL="2057400" indent="0">
              <a:buNone/>
              <a:defRPr sz="1300">
                <a:solidFill>
                  <a:schemeClr val="tx1">
                    <a:tint val="75000"/>
                  </a:schemeClr>
                </a:solidFill>
              </a:defRPr>
            </a:lvl6pPr>
            <a:lvl7pPr marL="2468880" indent="0">
              <a:buNone/>
              <a:defRPr sz="1300">
                <a:solidFill>
                  <a:schemeClr val="tx1">
                    <a:tint val="75000"/>
                  </a:schemeClr>
                </a:solidFill>
              </a:defRPr>
            </a:lvl7pPr>
            <a:lvl8pPr marL="2880360" indent="0">
              <a:buNone/>
              <a:defRPr sz="1300">
                <a:solidFill>
                  <a:schemeClr val="tx1">
                    <a:tint val="75000"/>
                  </a:schemeClr>
                </a:solidFill>
              </a:defRPr>
            </a:lvl8pPr>
            <a:lvl9pPr marL="3291840" indent="0">
              <a:buNone/>
              <a:defRPr sz="13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D3E62454-2164-46EC-90AD-4F7D578FF5A0}" type="datetimeFigureOut">
              <a:rPr lang="fr-FR" smtClean="0"/>
              <a:pPr/>
              <a:t>06/04/2025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18AFDFE3-7089-4571-91B5-010DEB7F68D5}" type="slidenum">
              <a:rPr lang="fr-FR" smtClean="0"/>
              <a:pPr/>
              <a:t>‹N°›</a:t>
            </a:fld>
            <a:endParaRPr lang="fr-F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32038" y="1344243"/>
            <a:ext cx="3816337" cy="3802019"/>
          </a:xfrm>
        </p:spPr>
        <p:txBody>
          <a:bodyPr/>
          <a:lstStyle>
            <a:lvl1pPr>
              <a:defRPr sz="2500"/>
            </a:lvl1pPr>
            <a:lvl2pPr>
              <a:defRPr sz="22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392388" y="1344243"/>
            <a:ext cx="3816337" cy="3802019"/>
          </a:xfrm>
        </p:spPr>
        <p:txBody>
          <a:bodyPr/>
          <a:lstStyle>
            <a:lvl1pPr>
              <a:defRPr sz="2500"/>
            </a:lvl1pPr>
            <a:lvl2pPr>
              <a:defRPr sz="22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D3E62454-2164-46EC-90AD-4F7D578FF5A0}" type="datetimeFigureOut">
              <a:rPr lang="fr-FR" smtClean="0"/>
              <a:pPr/>
              <a:t>06/04/2025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18AFDFE3-7089-4571-91B5-010DEB7F68D5}" type="slidenum">
              <a:rPr lang="fr-FR" smtClean="0"/>
              <a:pPr/>
              <a:t>‹N°›</a:t>
            </a:fld>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32038" y="1289566"/>
            <a:ext cx="3817838" cy="537430"/>
          </a:xfrm>
        </p:spPr>
        <p:txBody>
          <a:bodyPr anchor="b"/>
          <a:lstStyle>
            <a:lvl1pPr marL="0" indent="0">
              <a:buNone/>
              <a:defRPr sz="2200" b="1"/>
            </a:lvl1pPr>
            <a:lvl2pPr marL="411480" indent="0">
              <a:buNone/>
              <a:defRPr sz="1800" b="1"/>
            </a:lvl2pPr>
            <a:lvl3pPr marL="822960" indent="0">
              <a:buNone/>
              <a:defRPr sz="1600" b="1"/>
            </a:lvl3pPr>
            <a:lvl4pPr marL="1234440" indent="0">
              <a:buNone/>
              <a:defRPr sz="1400" b="1"/>
            </a:lvl4pPr>
            <a:lvl5pPr marL="1645920" indent="0">
              <a:buNone/>
              <a:defRPr sz="1400" b="1"/>
            </a:lvl5pPr>
            <a:lvl6pPr marL="2057400" indent="0">
              <a:buNone/>
              <a:defRPr sz="1400" b="1"/>
            </a:lvl6pPr>
            <a:lvl7pPr marL="2468880" indent="0">
              <a:buNone/>
              <a:defRPr sz="1400" b="1"/>
            </a:lvl7pPr>
            <a:lvl8pPr marL="2880360" indent="0">
              <a:buNone/>
              <a:defRPr sz="1400" b="1"/>
            </a:lvl8pPr>
            <a:lvl9pPr marL="3291840" indent="0">
              <a:buNone/>
              <a:defRPr sz="14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32038" y="1826996"/>
            <a:ext cx="3817838" cy="3319265"/>
          </a:xfrm>
        </p:spPr>
        <p:txBody>
          <a:bodyPr/>
          <a:lstStyle>
            <a:lvl1pPr>
              <a:defRPr sz="22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389388" y="1289566"/>
            <a:ext cx="3819337" cy="537430"/>
          </a:xfrm>
        </p:spPr>
        <p:txBody>
          <a:bodyPr anchor="b"/>
          <a:lstStyle>
            <a:lvl1pPr marL="0" indent="0">
              <a:buNone/>
              <a:defRPr sz="2200" b="1"/>
            </a:lvl1pPr>
            <a:lvl2pPr marL="411480" indent="0">
              <a:buNone/>
              <a:defRPr sz="1800" b="1"/>
            </a:lvl2pPr>
            <a:lvl3pPr marL="822960" indent="0">
              <a:buNone/>
              <a:defRPr sz="1600" b="1"/>
            </a:lvl3pPr>
            <a:lvl4pPr marL="1234440" indent="0">
              <a:buNone/>
              <a:defRPr sz="1400" b="1"/>
            </a:lvl4pPr>
            <a:lvl5pPr marL="1645920" indent="0">
              <a:buNone/>
              <a:defRPr sz="1400" b="1"/>
            </a:lvl5pPr>
            <a:lvl6pPr marL="2057400" indent="0">
              <a:buNone/>
              <a:defRPr sz="1400" b="1"/>
            </a:lvl6pPr>
            <a:lvl7pPr marL="2468880" indent="0">
              <a:buNone/>
              <a:defRPr sz="1400" b="1"/>
            </a:lvl7pPr>
            <a:lvl8pPr marL="2880360" indent="0">
              <a:buNone/>
              <a:defRPr sz="1400" b="1"/>
            </a:lvl8pPr>
            <a:lvl9pPr marL="3291840" indent="0">
              <a:buNone/>
              <a:defRPr sz="14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389388" y="1826996"/>
            <a:ext cx="3819337" cy="3319265"/>
          </a:xfrm>
        </p:spPr>
        <p:txBody>
          <a:bodyPr/>
          <a:lstStyle>
            <a:lvl1pPr>
              <a:defRPr sz="22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D3E62454-2164-46EC-90AD-4F7D578FF5A0}" type="datetimeFigureOut">
              <a:rPr lang="fr-FR" smtClean="0"/>
              <a:pPr/>
              <a:t>06/04/2025</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18AFDFE3-7089-4571-91B5-010DEB7F68D5}" type="slidenum">
              <a:rPr lang="fr-FR" smtClean="0"/>
              <a:pPr/>
              <a:t>‹N°›</a:t>
            </a:fld>
            <a:endParaRPr lang="fr-F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D3E62454-2164-46EC-90AD-4F7D578FF5A0}" type="datetimeFigureOut">
              <a:rPr lang="fr-FR" smtClean="0"/>
              <a:pPr/>
              <a:t>06/04/2025</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18AFDFE3-7089-4571-91B5-010DEB7F68D5}" type="slidenum">
              <a:rPr lang="fr-FR" smtClean="0"/>
              <a:pPr/>
              <a:t>‹N°›</a:t>
            </a:fld>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D3E62454-2164-46EC-90AD-4F7D578FF5A0}" type="datetimeFigureOut">
              <a:rPr lang="fr-FR" smtClean="0"/>
              <a:pPr/>
              <a:t>06/04/2025</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18AFDFE3-7089-4571-91B5-010DEB7F68D5}" type="slidenum">
              <a:rPr lang="fr-FR" smtClean="0"/>
              <a:pPr/>
              <a:t>‹N°›</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32039" y="229375"/>
            <a:ext cx="2842751" cy="976176"/>
          </a:xfrm>
        </p:spPr>
        <p:txBody>
          <a:bodyPr anchor="b"/>
          <a:lstStyle>
            <a:lvl1pPr algn="l">
              <a:defRPr sz="1800" b="1"/>
            </a:lvl1pPr>
          </a:lstStyle>
          <a:p>
            <a:r>
              <a:rPr lang="fr-FR" smtClean="0"/>
              <a:t>Cliquez pour modifier le style du titre</a:t>
            </a:r>
            <a:endParaRPr lang="fr-FR"/>
          </a:p>
        </p:txBody>
      </p:sp>
      <p:sp>
        <p:nvSpPr>
          <p:cNvPr id="3" name="Espace réservé du contenu 2"/>
          <p:cNvSpPr>
            <a:spLocks noGrp="1"/>
          </p:cNvSpPr>
          <p:nvPr>
            <p:ph idx="1"/>
          </p:nvPr>
        </p:nvSpPr>
        <p:spPr>
          <a:xfrm>
            <a:off x="3378298" y="229375"/>
            <a:ext cx="4830427" cy="4916886"/>
          </a:xfrm>
        </p:spPr>
        <p:txBody>
          <a:bodyPr/>
          <a:lstStyle>
            <a:lvl1pPr>
              <a:defRPr sz="2900"/>
            </a:lvl1pPr>
            <a:lvl2pPr>
              <a:defRPr sz="2500"/>
            </a:lvl2pPr>
            <a:lvl3pPr>
              <a:defRPr sz="22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32039" y="1205551"/>
            <a:ext cx="2842751" cy="3940710"/>
          </a:xfrm>
        </p:spPr>
        <p:txBody>
          <a:bodyPr/>
          <a:lstStyle>
            <a:lvl1pPr marL="0" indent="0">
              <a:buNone/>
              <a:defRPr sz="1300"/>
            </a:lvl1pPr>
            <a:lvl2pPr marL="411480" indent="0">
              <a:buNone/>
              <a:defRPr sz="1100"/>
            </a:lvl2pPr>
            <a:lvl3pPr marL="822960" indent="0">
              <a:buNone/>
              <a:defRPr sz="900"/>
            </a:lvl3pPr>
            <a:lvl4pPr marL="1234440" indent="0">
              <a:buNone/>
              <a:defRPr sz="800"/>
            </a:lvl4pPr>
            <a:lvl5pPr marL="1645920" indent="0">
              <a:buNone/>
              <a:defRPr sz="800"/>
            </a:lvl5pPr>
            <a:lvl6pPr marL="2057400" indent="0">
              <a:buNone/>
              <a:defRPr sz="800"/>
            </a:lvl6pPr>
            <a:lvl7pPr marL="2468880" indent="0">
              <a:buNone/>
              <a:defRPr sz="800"/>
            </a:lvl7pPr>
            <a:lvl8pPr marL="2880360" indent="0">
              <a:buNone/>
              <a:defRPr sz="800"/>
            </a:lvl8pPr>
            <a:lvl9pPr marL="3291840" indent="0">
              <a:buNone/>
              <a:defRPr sz="8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D3E62454-2164-46EC-90AD-4F7D578FF5A0}" type="datetimeFigureOut">
              <a:rPr lang="fr-FR" smtClean="0"/>
              <a:pPr/>
              <a:t>06/04/2025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18AFDFE3-7089-4571-91B5-010DEB7F68D5}" type="slidenum">
              <a:rPr lang="fr-FR" smtClean="0"/>
              <a:pPr/>
              <a:t>‹N°›</a:t>
            </a:fld>
            <a:endParaRPr lang="fr-F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693650" y="4032727"/>
            <a:ext cx="5184458" cy="476086"/>
          </a:xfrm>
        </p:spPr>
        <p:txBody>
          <a:bodyPr anchor="b"/>
          <a:lstStyle>
            <a:lvl1pPr algn="l">
              <a:defRPr sz="18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693650" y="514759"/>
            <a:ext cx="5184458" cy="3456623"/>
          </a:xfrm>
        </p:spPr>
        <p:txBody>
          <a:bodyPr/>
          <a:lstStyle>
            <a:lvl1pPr marL="0" indent="0">
              <a:buNone/>
              <a:defRPr sz="2900"/>
            </a:lvl1pPr>
            <a:lvl2pPr marL="411480" indent="0">
              <a:buNone/>
              <a:defRPr sz="2500"/>
            </a:lvl2pPr>
            <a:lvl3pPr marL="822960" indent="0">
              <a:buNone/>
              <a:defRPr sz="2200"/>
            </a:lvl3pPr>
            <a:lvl4pPr marL="1234440" indent="0">
              <a:buNone/>
              <a:defRPr sz="1800"/>
            </a:lvl4pPr>
            <a:lvl5pPr marL="1645920" indent="0">
              <a:buNone/>
              <a:defRPr sz="1800"/>
            </a:lvl5pPr>
            <a:lvl6pPr marL="2057400" indent="0">
              <a:buNone/>
              <a:defRPr sz="1800"/>
            </a:lvl6pPr>
            <a:lvl7pPr marL="2468880" indent="0">
              <a:buNone/>
              <a:defRPr sz="1800"/>
            </a:lvl7pPr>
            <a:lvl8pPr marL="2880360" indent="0">
              <a:buNone/>
              <a:defRPr sz="1800"/>
            </a:lvl8pPr>
            <a:lvl9pPr marL="3291840" indent="0">
              <a:buNone/>
              <a:defRPr sz="1800"/>
            </a:lvl9pPr>
          </a:lstStyle>
          <a:p>
            <a:endParaRPr lang="fr-FR"/>
          </a:p>
        </p:txBody>
      </p:sp>
      <p:sp>
        <p:nvSpPr>
          <p:cNvPr id="4" name="Espace réservé du texte 3"/>
          <p:cNvSpPr>
            <a:spLocks noGrp="1"/>
          </p:cNvSpPr>
          <p:nvPr>
            <p:ph type="body" sz="half" idx="2"/>
          </p:nvPr>
        </p:nvSpPr>
        <p:spPr>
          <a:xfrm>
            <a:off x="1693650" y="4508813"/>
            <a:ext cx="5184458" cy="676121"/>
          </a:xfrm>
        </p:spPr>
        <p:txBody>
          <a:bodyPr/>
          <a:lstStyle>
            <a:lvl1pPr marL="0" indent="0">
              <a:buNone/>
              <a:defRPr sz="1300"/>
            </a:lvl1pPr>
            <a:lvl2pPr marL="411480" indent="0">
              <a:buNone/>
              <a:defRPr sz="1100"/>
            </a:lvl2pPr>
            <a:lvl3pPr marL="822960" indent="0">
              <a:buNone/>
              <a:defRPr sz="900"/>
            </a:lvl3pPr>
            <a:lvl4pPr marL="1234440" indent="0">
              <a:buNone/>
              <a:defRPr sz="800"/>
            </a:lvl4pPr>
            <a:lvl5pPr marL="1645920" indent="0">
              <a:buNone/>
              <a:defRPr sz="800"/>
            </a:lvl5pPr>
            <a:lvl6pPr marL="2057400" indent="0">
              <a:buNone/>
              <a:defRPr sz="800"/>
            </a:lvl6pPr>
            <a:lvl7pPr marL="2468880" indent="0">
              <a:buNone/>
              <a:defRPr sz="800"/>
            </a:lvl7pPr>
            <a:lvl8pPr marL="2880360" indent="0">
              <a:buNone/>
              <a:defRPr sz="800"/>
            </a:lvl8pPr>
            <a:lvl9pPr marL="3291840" indent="0">
              <a:buNone/>
              <a:defRPr sz="8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D3E62454-2164-46EC-90AD-4F7D578FF5A0}" type="datetimeFigureOut">
              <a:rPr lang="fr-FR" smtClean="0"/>
              <a:pPr/>
              <a:t>06/04/2025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18AFDFE3-7089-4571-91B5-010DEB7F68D5}" type="slidenum">
              <a:rPr lang="fr-FR" smtClean="0"/>
              <a:pPr/>
              <a:t>‹N°›</a:t>
            </a:fld>
            <a:endParaRPr lang="fr-F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D3E62454-2164-46EC-90AD-4F7D578FF5A0}" type="datetimeFigureOut">
              <a:rPr lang="fr-FR" smtClean="0"/>
              <a:pPr/>
              <a:t>06/04/2025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18AFDFE3-7089-4571-91B5-010DEB7F68D5}" type="slidenum">
              <a:rPr lang="fr-FR" smtClean="0"/>
              <a:pPr/>
              <a:t>‹N°›</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5921023" y="193369"/>
            <a:ext cx="1836162" cy="4130077"/>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08036" y="193369"/>
            <a:ext cx="5368975" cy="4130077"/>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D3E62454-2164-46EC-90AD-4F7D578FF5A0}" type="datetimeFigureOut">
              <a:rPr lang="fr-FR" smtClean="0"/>
              <a:pPr/>
              <a:t>06/04/2025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18AFDFE3-7089-4571-91B5-010DEB7F68D5}" type="slidenum">
              <a:rPr lang="fr-FR" smtClean="0"/>
              <a:pPr/>
              <a:t>‹N°›</a:t>
            </a:fld>
            <a:endParaRPr lang="fr-F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49591" y="1789950"/>
            <a:ext cx="7344649" cy="1234891"/>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296286" y="3264625"/>
            <a:ext cx="6048535" cy="1472265"/>
          </a:xfrm>
        </p:spPr>
        <p:txBody>
          <a:bodyPr/>
          <a:lstStyle>
            <a:lvl1pPr marL="0" indent="0" algn="ctr">
              <a:buNone/>
              <a:defRPr>
                <a:solidFill>
                  <a:schemeClr val="tx1">
                    <a:tint val="75000"/>
                  </a:schemeClr>
                </a:solidFill>
              </a:defRPr>
            </a:lvl1pPr>
            <a:lvl2pPr marL="473801" indent="0" algn="ctr">
              <a:buNone/>
              <a:defRPr>
                <a:solidFill>
                  <a:schemeClr val="tx1">
                    <a:tint val="75000"/>
                  </a:schemeClr>
                </a:solidFill>
              </a:defRPr>
            </a:lvl2pPr>
            <a:lvl3pPr marL="947593" indent="0" algn="ctr">
              <a:buNone/>
              <a:defRPr>
                <a:solidFill>
                  <a:schemeClr val="tx1">
                    <a:tint val="75000"/>
                  </a:schemeClr>
                </a:solidFill>
              </a:defRPr>
            </a:lvl3pPr>
            <a:lvl4pPr marL="1421345" indent="0" algn="ctr">
              <a:buNone/>
              <a:defRPr>
                <a:solidFill>
                  <a:schemeClr val="tx1">
                    <a:tint val="75000"/>
                  </a:schemeClr>
                </a:solidFill>
              </a:defRPr>
            </a:lvl4pPr>
            <a:lvl5pPr marL="1895143" indent="0" algn="ctr">
              <a:buNone/>
              <a:defRPr>
                <a:solidFill>
                  <a:schemeClr val="tx1">
                    <a:tint val="75000"/>
                  </a:schemeClr>
                </a:solidFill>
              </a:defRPr>
            </a:lvl5pPr>
            <a:lvl6pPr marL="2368917" indent="0" algn="ctr">
              <a:buNone/>
              <a:defRPr>
                <a:solidFill>
                  <a:schemeClr val="tx1">
                    <a:tint val="75000"/>
                  </a:schemeClr>
                </a:solidFill>
              </a:defRPr>
            </a:lvl6pPr>
            <a:lvl7pPr marL="2842706" indent="0" algn="ctr">
              <a:buNone/>
              <a:defRPr>
                <a:solidFill>
                  <a:schemeClr val="tx1">
                    <a:tint val="75000"/>
                  </a:schemeClr>
                </a:solidFill>
              </a:defRPr>
            </a:lvl7pPr>
            <a:lvl8pPr marL="3316476" indent="0" algn="ctr">
              <a:buNone/>
              <a:defRPr>
                <a:solidFill>
                  <a:schemeClr val="tx1">
                    <a:tint val="75000"/>
                  </a:schemeClr>
                </a:solidFill>
              </a:defRPr>
            </a:lvl8pPr>
            <a:lvl9pPr marL="3790259"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06/04/2025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06/04/2025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684150" y="3705707"/>
            <a:ext cx="7344649" cy="1144205"/>
          </a:xfrm>
        </p:spPr>
        <p:txBody>
          <a:bodyPr anchor="t"/>
          <a:lstStyle>
            <a:lvl1pPr algn="l">
              <a:defRPr sz="42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684150" y="2441786"/>
            <a:ext cx="7344649" cy="1260227"/>
          </a:xfrm>
        </p:spPr>
        <p:txBody>
          <a:bodyPr anchor="b"/>
          <a:lstStyle>
            <a:lvl1pPr marL="0" indent="0">
              <a:buNone/>
              <a:defRPr sz="2100">
                <a:solidFill>
                  <a:schemeClr val="tx1">
                    <a:tint val="75000"/>
                  </a:schemeClr>
                </a:solidFill>
              </a:defRPr>
            </a:lvl1pPr>
            <a:lvl2pPr marL="473801" indent="0">
              <a:buNone/>
              <a:defRPr sz="1800">
                <a:solidFill>
                  <a:schemeClr val="tx1">
                    <a:tint val="75000"/>
                  </a:schemeClr>
                </a:solidFill>
              </a:defRPr>
            </a:lvl2pPr>
            <a:lvl3pPr marL="947593" indent="0">
              <a:buNone/>
              <a:defRPr sz="1700">
                <a:solidFill>
                  <a:schemeClr val="tx1">
                    <a:tint val="75000"/>
                  </a:schemeClr>
                </a:solidFill>
              </a:defRPr>
            </a:lvl3pPr>
            <a:lvl4pPr marL="1421345" indent="0">
              <a:buNone/>
              <a:defRPr sz="1500">
                <a:solidFill>
                  <a:schemeClr val="tx1">
                    <a:tint val="75000"/>
                  </a:schemeClr>
                </a:solidFill>
              </a:defRPr>
            </a:lvl4pPr>
            <a:lvl5pPr marL="1895143" indent="0">
              <a:buNone/>
              <a:defRPr sz="1500">
                <a:solidFill>
                  <a:schemeClr val="tx1">
                    <a:tint val="75000"/>
                  </a:schemeClr>
                </a:solidFill>
              </a:defRPr>
            </a:lvl5pPr>
            <a:lvl6pPr marL="2368917" indent="0">
              <a:buNone/>
              <a:defRPr sz="1500">
                <a:solidFill>
                  <a:schemeClr val="tx1">
                    <a:tint val="75000"/>
                  </a:schemeClr>
                </a:solidFill>
              </a:defRPr>
            </a:lvl6pPr>
            <a:lvl7pPr marL="2842706" indent="0">
              <a:buNone/>
              <a:defRPr sz="1500">
                <a:solidFill>
                  <a:schemeClr val="tx1">
                    <a:tint val="75000"/>
                  </a:schemeClr>
                </a:solidFill>
              </a:defRPr>
            </a:lvl7pPr>
            <a:lvl8pPr marL="3316476" indent="0">
              <a:buNone/>
              <a:defRPr sz="1500">
                <a:solidFill>
                  <a:schemeClr val="tx1">
                    <a:tint val="75000"/>
                  </a:schemeClr>
                </a:solidFill>
              </a:defRPr>
            </a:lvl8pPr>
            <a:lvl9pPr marL="3790259" indent="0">
              <a:buNone/>
              <a:defRPr sz="15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06/04/2025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32516" y="1345118"/>
            <a:ext cx="3816338" cy="3802019"/>
          </a:xfrm>
        </p:spPr>
        <p:txBody>
          <a:bodyPr/>
          <a:lstStyle>
            <a:lvl1pPr>
              <a:defRPr sz="2900"/>
            </a:lvl1pPr>
            <a:lvl2pPr>
              <a:defRPr sz="2500"/>
            </a:lvl2pPr>
            <a:lvl3pPr>
              <a:defRPr sz="21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393021" y="1345118"/>
            <a:ext cx="3816338" cy="3802019"/>
          </a:xfrm>
        </p:spPr>
        <p:txBody>
          <a:bodyPr/>
          <a:lstStyle>
            <a:lvl1pPr>
              <a:defRPr sz="2900"/>
            </a:lvl1pPr>
            <a:lvl2pPr>
              <a:defRPr sz="2500"/>
            </a:lvl2pPr>
            <a:lvl3pPr>
              <a:defRPr sz="21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06/04/2025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32131" y="1289645"/>
            <a:ext cx="3817839" cy="537429"/>
          </a:xfrm>
        </p:spPr>
        <p:txBody>
          <a:bodyPr anchor="b"/>
          <a:lstStyle>
            <a:lvl1pPr marL="0" indent="0">
              <a:buNone/>
              <a:defRPr sz="2500" b="1"/>
            </a:lvl1pPr>
            <a:lvl2pPr marL="473801" indent="0">
              <a:buNone/>
              <a:defRPr sz="2100" b="1"/>
            </a:lvl2pPr>
            <a:lvl3pPr marL="947593" indent="0">
              <a:buNone/>
              <a:defRPr sz="1800" b="1"/>
            </a:lvl3pPr>
            <a:lvl4pPr marL="1421345" indent="0">
              <a:buNone/>
              <a:defRPr sz="1700" b="1"/>
            </a:lvl4pPr>
            <a:lvl5pPr marL="1895143" indent="0">
              <a:buNone/>
              <a:defRPr sz="1700" b="1"/>
            </a:lvl5pPr>
            <a:lvl6pPr marL="2368917" indent="0">
              <a:buNone/>
              <a:defRPr sz="1700" b="1"/>
            </a:lvl6pPr>
            <a:lvl7pPr marL="2842706" indent="0">
              <a:buNone/>
              <a:defRPr sz="1700" b="1"/>
            </a:lvl7pPr>
            <a:lvl8pPr marL="3316476" indent="0">
              <a:buNone/>
              <a:defRPr sz="1700" b="1"/>
            </a:lvl8pPr>
            <a:lvl9pPr marL="3790259" indent="0">
              <a:buNone/>
              <a:defRPr sz="17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32131" y="1827063"/>
            <a:ext cx="3817839" cy="3319265"/>
          </a:xfrm>
        </p:spPr>
        <p:txBody>
          <a:bodyPr/>
          <a:lstStyle>
            <a:lvl1pPr>
              <a:defRPr sz="2500"/>
            </a:lvl1pPr>
            <a:lvl2pPr>
              <a:defRPr sz="2100"/>
            </a:lvl2pPr>
            <a:lvl3pPr>
              <a:defRPr sz="1800"/>
            </a:lvl3pPr>
            <a:lvl4pPr>
              <a:defRPr sz="1700"/>
            </a:lvl4pPr>
            <a:lvl5pPr>
              <a:defRPr sz="1700"/>
            </a:lvl5pPr>
            <a:lvl6pPr>
              <a:defRPr sz="1700"/>
            </a:lvl6pPr>
            <a:lvl7pPr>
              <a:defRPr sz="1700"/>
            </a:lvl7pPr>
            <a:lvl8pPr>
              <a:defRPr sz="1700"/>
            </a:lvl8pPr>
            <a:lvl9pPr>
              <a:defRPr sz="17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391129" y="1289645"/>
            <a:ext cx="3819339" cy="537429"/>
          </a:xfrm>
        </p:spPr>
        <p:txBody>
          <a:bodyPr anchor="b"/>
          <a:lstStyle>
            <a:lvl1pPr marL="0" indent="0">
              <a:buNone/>
              <a:defRPr sz="2500" b="1"/>
            </a:lvl1pPr>
            <a:lvl2pPr marL="473801" indent="0">
              <a:buNone/>
              <a:defRPr sz="2100" b="1"/>
            </a:lvl2pPr>
            <a:lvl3pPr marL="947593" indent="0">
              <a:buNone/>
              <a:defRPr sz="1800" b="1"/>
            </a:lvl3pPr>
            <a:lvl4pPr marL="1421345" indent="0">
              <a:buNone/>
              <a:defRPr sz="1700" b="1"/>
            </a:lvl4pPr>
            <a:lvl5pPr marL="1895143" indent="0">
              <a:buNone/>
              <a:defRPr sz="1700" b="1"/>
            </a:lvl5pPr>
            <a:lvl6pPr marL="2368917" indent="0">
              <a:buNone/>
              <a:defRPr sz="1700" b="1"/>
            </a:lvl6pPr>
            <a:lvl7pPr marL="2842706" indent="0">
              <a:buNone/>
              <a:defRPr sz="1700" b="1"/>
            </a:lvl7pPr>
            <a:lvl8pPr marL="3316476" indent="0">
              <a:buNone/>
              <a:defRPr sz="1700" b="1"/>
            </a:lvl8pPr>
            <a:lvl9pPr marL="3790259" indent="0">
              <a:buNone/>
              <a:defRPr sz="17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391129" y="1827063"/>
            <a:ext cx="3819339" cy="3319265"/>
          </a:xfrm>
        </p:spPr>
        <p:txBody>
          <a:bodyPr/>
          <a:lstStyle>
            <a:lvl1pPr>
              <a:defRPr sz="2500"/>
            </a:lvl1pPr>
            <a:lvl2pPr>
              <a:defRPr sz="2100"/>
            </a:lvl2pPr>
            <a:lvl3pPr>
              <a:defRPr sz="1800"/>
            </a:lvl3pPr>
            <a:lvl4pPr>
              <a:defRPr sz="1700"/>
            </a:lvl4pPr>
            <a:lvl5pPr>
              <a:defRPr sz="1700"/>
            </a:lvl5pPr>
            <a:lvl6pPr>
              <a:defRPr sz="1700"/>
            </a:lvl6pPr>
            <a:lvl7pPr>
              <a:defRPr sz="1700"/>
            </a:lvl7pPr>
            <a:lvl8pPr>
              <a:defRPr sz="1700"/>
            </a:lvl8pPr>
            <a:lvl9pPr>
              <a:defRPr sz="17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FA0B38D7-1DE5-41DE-8B65-024289CA27F3}" type="datetimeFigureOut">
              <a:rPr lang="fr-FR" smtClean="0">
                <a:solidFill>
                  <a:prstClr val="black">
                    <a:tint val="75000"/>
                  </a:prstClr>
                </a:solidFill>
              </a:rPr>
              <a:pPr/>
              <a:t>06/04/2025</a:t>
            </a:fld>
            <a:endParaRPr lang="fr-FR">
              <a:solidFill>
                <a:prstClr val="black">
                  <a:tint val="75000"/>
                </a:prstClr>
              </a:solidFill>
            </a:endParaRPr>
          </a:p>
        </p:txBody>
      </p:sp>
      <p:sp>
        <p:nvSpPr>
          <p:cNvPr id="8" name="Espace réservé du pied de page 7"/>
          <p:cNvSpPr>
            <a:spLocks noGrp="1"/>
          </p:cNvSpPr>
          <p:nvPr>
            <p:ph type="ftr" sz="quarter" idx="11"/>
          </p:nvPr>
        </p:nvSpPr>
        <p:spPr/>
        <p:txBody>
          <a:bodyPr/>
          <a:lstStyle/>
          <a:p>
            <a:endParaRPr lang="fr-FR">
              <a:solidFill>
                <a:prstClr val="black">
                  <a:tint val="75000"/>
                </a:prstClr>
              </a:solidFill>
            </a:endParaRPr>
          </a:p>
        </p:txBody>
      </p:sp>
      <p:sp>
        <p:nvSpPr>
          <p:cNvPr id="9" name="Espace réservé du numéro de diapositive 8"/>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FA0B38D7-1DE5-41DE-8B65-024289CA27F3}" type="datetimeFigureOut">
              <a:rPr lang="fr-FR" smtClean="0">
                <a:solidFill>
                  <a:prstClr val="black">
                    <a:tint val="75000"/>
                  </a:prstClr>
                </a:solidFill>
              </a:rPr>
              <a:pPr/>
              <a:t>06/04/2025</a:t>
            </a:fld>
            <a:endParaRPr lang="fr-FR">
              <a:solidFill>
                <a:prstClr val="black">
                  <a:tint val="75000"/>
                </a:prstClr>
              </a:solidFill>
            </a:endParaRPr>
          </a:p>
        </p:txBody>
      </p:sp>
      <p:sp>
        <p:nvSpPr>
          <p:cNvPr id="4" name="Espace réservé du pied de page 3"/>
          <p:cNvSpPr>
            <a:spLocks noGrp="1"/>
          </p:cNvSpPr>
          <p:nvPr>
            <p:ph type="ftr" sz="quarter" idx="11"/>
          </p:nvPr>
        </p:nvSpPr>
        <p:spPr/>
        <p:txBody>
          <a:bodyPr/>
          <a:lstStyle/>
          <a:p>
            <a:endParaRPr lang="fr-FR">
              <a:solidFill>
                <a:prstClr val="black">
                  <a:tint val="75000"/>
                </a:prstClr>
              </a:solidFill>
            </a:endParaRPr>
          </a:p>
        </p:txBody>
      </p:sp>
      <p:sp>
        <p:nvSpPr>
          <p:cNvPr id="5" name="Espace réservé du numéro de diapositive 4"/>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A0B38D7-1DE5-41DE-8B65-024289CA27F3}" type="datetimeFigureOut">
              <a:rPr lang="fr-FR" smtClean="0">
                <a:solidFill>
                  <a:prstClr val="black">
                    <a:tint val="75000"/>
                  </a:prstClr>
                </a:solidFill>
              </a:rPr>
              <a:pPr/>
              <a:t>06/04/2025</a:t>
            </a:fld>
            <a:endParaRPr lang="fr-FR">
              <a:solidFill>
                <a:prstClr val="black">
                  <a:tint val="75000"/>
                </a:prstClr>
              </a:solidFill>
            </a:endParaRPr>
          </a:p>
        </p:txBody>
      </p:sp>
      <p:sp>
        <p:nvSpPr>
          <p:cNvPr id="3" name="Espace réservé du pied de page 2"/>
          <p:cNvSpPr>
            <a:spLocks noGrp="1"/>
          </p:cNvSpPr>
          <p:nvPr>
            <p:ph type="ftr" sz="quarter" idx="11"/>
          </p:nvPr>
        </p:nvSpPr>
        <p:spPr/>
        <p:txBody>
          <a:bodyPr/>
          <a:lstStyle/>
          <a:p>
            <a:endParaRPr lang="fr-FR">
              <a:solidFill>
                <a:prstClr val="black">
                  <a:tint val="75000"/>
                </a:prstClr>
              </a:solidFill>
            </a:endParaRPr>
          </a:p>
        </p:txBody>
      </p:sp>
      <p:sp>
        <p:nvSpPr>
          <p:cNvPr id="4" name="Espace réservé du numéro de diapositive 3"/>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33494" y="232502"/>
            <a:ext cx="2842751" cy="976176"/>
          </a:xfrm>
        </p:spPr>
        <p:txBody>
          <a:bodyPr anchor="b"/>
          <a:lstStyle>
            <a:lvl1pPr algn="l">
              <a:defRPr sz="2100" b="1"/>
            </a:lvl1pPr>
          </a:lstStyle>
          <a:p>
            <a:r>
              <a:rPr lang="fr-FR" smtClean="0"/>
              <a:t>Cliquez pour modifier le style du titre</a:t>
            </a:r>
            <a:endParaRPr lang="fr-FR"/>
          </a:p>
        </p:txBody>
      </p:sp>
      <p:sp>
        <p:nvSpPr>
          <p:cNvPr id="3" name="Espace réservé du contenu 2"/>
          <p:cNvSpPr>
            <a:spLocks noGrp="1"/>
          </p:cNvSpPr>
          <p:nvPr>
            <p:ph idx="1"/>
          </p:nvPr>
        </p:nvSpPr>
        <p:spPr>
          <a:xfrm>
            <a:off x="3378883" y="232738"/>
            <a:ext cx="4830426" cy="4916885"/>
          </a:xfrm>
        </p:spPr>
        <p:txBody>
          <a:bodyPr/>
          <a:lstStyle>
            <a:lvl1pPr>
              <a:defRPr sz="3300"/>
            </a:lvl1pPr>
            <a:lvl2pPr>
              <a:defRPr sz="2900"/>
            </a:lvl2pPr>
            <a:lvl3pPr>
              <a:defRPr sz="2500"/>
            </a:lvl3pPr>
            <a:lvl4pPr>
              <a:defRPr sz="2100"/>
            </a:lvl4pPr>
            <a:lvl5pPr>
              <a:defRPr sz="2100"/>
            </a:lvl5pPr>
            <a:lvl6pPr>
              <a:defRPr sz="2100"/>
            </a:lvl6pPr>
            <a:lvl7pPr>
              <a:defRPr sz="2100"/>
            </a:lvl7pPr>
            <a:lvl8pPr>
              <a:defRPr sz="2100"/>
            </a:lvl8pPr>
            <a:lvl9pPr>
              <a:defRPr sz="21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33494" y="1205552"/>
            <a:ext cx="2842751" cy="3940709"/>
          </a:xfrm>
        </p:spPr>
        <p:txBody>
          <a:bodyPr/>
          <a:lstStyle>
            <a:lvl1pPr marL="0" indent="0">
              <a:buNone/>
              <a:defRPr sz="1500"/>
            </a:lvl1pPr>
            <a:lvl2pPr marL="473801" indent="0">
              <a:buNone/>
              <a:defRPr sz="1300"/>
            </a:lvl2pPr>
            <a:lvl3pPr marL="947593" indent="0">
              <a:buNone/>
              <a:defRPr sz="1100"/>
            </a:lvl3pPr>
            <a:lvl4pPr marL="1421345" indent="0">
              <a:buNone/>
              <a:defRPr sz="1000"/>
            </a:lvl4pPr>
            <a:lvl5pPr marL="1895143" indent="0">
              <a:buNone/>
              <a:defRPr sz="1000"/>
            </a:lvl5pPr>
            <a:lvl6pPr marL="2368917" indent="0">
              <a:buNone/>
              <a:defRPr sz="1000"/>
            </a:lvl6pPr>
            <a:lvl7pPr marL="2842706" indent="0">
              <a:buNone/>
              <a:defRPr sz="1000"/>
            </a:lvl7pPr>
            <a:lvl8pPr marL="3316476" indent="0">
              <a:buNone/>
              <a:defRPr sz="1000"/>
            </a:lvl8pPr>
            <a:lvl9pPr marL="3790259" indent="0">
              <a:buNone/>
              <a:defRPr sz="10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06/04/2025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693711" y="4036095"/>
            <a:ext cx="5184458" cy="476086"/>
          </a:xfrm>
        </p:spPr>
        <p:txBody>
          <a:bodyPr anchor="b"/>
          <a:lstStyle>
            <a:lvl1pPr algn="l">
              <a:defRPr sz="21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693711" y="518924"/>
            <a:ext cx="5184458" cy="3456623"/>
          </a:xfrm>
        </p:spPr>
        <p:txBody>
          <a:bodyPr/>
          <a:lstStyle>
            <a:lvl1pPr marL="0" indent="0">
              <a:buNone/>
              <a:defRPr sz="3300"/>
            </a:lvl1pPr>
            <a:lvl2pPr marL="473801" indent="0">
              <a:buNone/>
              <a:defRPr sz="2900"/>
            </a:lvl2pPr>
            <a:lvl3pPr marL="947593" indent="0">
              <a:buNone/>
              <a:defRPr sz="2500"/>
            </a:lvl3pPr>
            <a:lvl4pPr marL="1421345" indent="0">
              <a:buNone/>
              <a:defRPr sz="2100"/>
            </a:lvl4pPr>
            <a:lvl5pPr marL="1895143" indent="0">
              <a:buNone/>
              <a:defRPr sz="2100"/>
            </a:lvl5pPr>
            <a:lvl6pPr marL="2368917" indent="0">
              <a:buNone/>
              <a:defRPr sz="2100"/>
            </a:lvl6pPr>
            <a:lvl7pPr marL="2842706" indent="0">
              <a:buNone/>
              <a:defRPr sz="2100"/>
            </a:lvl7pPr>
            <a:lvl8pPr marL="3316476" indent="0">
              <a:buNone/>
              <a:defRPr sz="2100"/>
            </a:lvl8pPr>
            <a:lvl9pPr marL="3790259" indent="0">
              <a:buNone/>
              <a:defRPr sz="2100"/>
            </a:lvl9pPr>
          </a:lstStyle>
          <a:p>
            <a:endParaRPr lang="fr-FR"/>
          </a:p>
        </p:txBody>
      </p:sp>
      <p:sp>
        <p:nvSpPr>
          <p:cNvPr id="4" name="Espace réservé du texte 3"/>
          <p:cNvSpPr>
            <a:spLocks noGrp="1"/>
          </p:cNvSpPr>
          <p:nvPr>
            <p:ph type="body" sz="half" idx="2"/>
          </p:nvPr>
        </p:nvSpPr>
        <p:spPr>
          <a:xfrm>
            <a:off x="1693711" y="4508889"/>
            <a:ext cx="5184458" cy="676121"/>
          </a:xfrm>
        </p:spPr>
        <p:txBody>
          <a:bodyPr/>
          <a:lstStyle>
            <a:lvl1pPr marL="0" indent="0">
              <a:buNone/>
              <a:defRPr sz="1500"/>
            </a:lvl1pPr>
            <a:lvl2pPr marL="473801" indent="0">
              <a:buNone/>
              <a:defRPr sz="1300"/>
            </a:lvl2pPr>
            <a:lvl3pPr marL="947593" indent="0">
              <a:buNone/>
              <a:defRPr sz="1100"/>
            </a:lvl3pPr>
            <a:lvl4pPr marL="1421345" indent="0">
              <a:buNone/>
              <a:defRPr sz="1000"/>
            </a:lvl4pPr>
            <a:lvl5pPr marL="1895143" indent="0">
              <a:buNone/>
              <a:defRPr sz="1000"/>
            </a:lvl5pPr>
            <a:lvl6pPr marL="2368917" indent="0">
              <a:buNone/>
              <a:defRPr sz="1000"/>
            </a:lvl6pPr>
            <a:lvl7pPr marL="2842706" indent="0">
              <a:buNone/>
              <a:defRPr sz="1000"/>
            </a:lvl7pPr>
            <a:lvl8pPr marL="3316476" indent="0">
              <a:buNone/>
              <a:defRPr sz="1000"/>
            </a:lvl8pPr>
            <a:lvl9pPr marL="3790259" indent="0">
              <a:buNone/>
              <a:defRPr sz="10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06/04/2025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06/04/2025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264843" y="234074"/>
            <a:ext cx="1944173" cy="4915552"/>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32128" y="234074"/>
            <a:ext cx="5688501" cy="4915552"/>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06/04/2025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48697" y="1792022"/>
            <a:ext cx="7344649" cy="1234890"/>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296601" y="3264625"/>
            <a:ext cx="6048535" cy="1472265"/>
          </a:xfrm>
        </p:spPr>
        <p:txBody>
          <a:bodyPr/>
          <a:lstStyle>
            <a:lvl1pPr marL="0" indent="0" algn="ctr">
              <a:buNone/>
              <a:defRPr>
                <a:solidFill>
                  <a:schemeClr val="tx1">
                    <a:tint val="75000"/>
                  </a:schemeClr>
                </a:solidFill>
              </a:defRPr>
            </a:lvl1pPr>
            <a:lvl2pPr marL="476480" indent="0" algn="ctr">
              <a:buNone/>
              <a:defRPr>
                <a:solidFill>
                  <a:schemeClr val="tx1">
                    <a:tint val="75000"/>
                  </a:schemeClr>
                </a:solidFill>
              </a:defRPr>
            </a:lvl2pPr>
            <a:lvl3pPr marL="952951" indent="0" algn="ctr">
              <a:buNone/>
              <a:defRPr>
                <a:solidFill>
                  <a:schemeClr val="tx1">
                    <a:tint val="75000"/>
                  </a:schemeClr>
                </a:solidFill>
              </a:defRPr>
            </a:lvl3pPr>
            <a:lvl4pPr marL="1429391" indent="0" algn="ctr">
              <a:buNone/>
              <a:defRPr>
                <a:solidFill>
                  <a:schemeClr val="tx1">
                    <a:tint val="75000"/>
                  </a:schemeClr>
                </a:solidFill>
              </a:defRPr>
            </a:lvl4pPr>
            <a:lvl5pPr marL="1905870" indent="0" algn="ctr">
              <a:buNone/>
              <a:defRPr>
                <a:solidFill>
                  <a:schemeClr val="tx1">
                    <a:tint val="75000"/>
                  </a:schemeClr>
                </a:solidFill>
              </a:defRPr>
            </a:lvl5pPr>
            <a:lvl6pPr marL="2382315" indent="0" algn="ctr">
              <a:buNone/>
              <a:defRPr>
                <a:solidFill>
                  <a:schemeClr val="tx1">
                    <a:tint val="75000"/>
                  </a:schemeClr>
                </a:solidFill>
              </a:defRPr>
            </a:lvl6pPr>
            <a:lvl7pPr marL="2858789" indent="0" algn="ctr">
              <a:buNone/>
              <a:defRPr>
                <a:solidFill>
                  <a:schemeClr val="tx1">
                    <a:tint val="75000"/>
                  </a:schemeClr>
                </a:solidFill>
              </a:defRPr>
            </a:lvl7pPr>
            <a:lvl8pPr marL="3335251" indent="0" algn="ctr">
              <a:buNone/>
              <a:defRPr>
                <a:solidFill>
                  <a:schemeClr val="tx1">
                    <a:tint val="75000"/>
                  </a:schemeClr>
                </a:solidFill>
              </a:defRPr>
            </a:lvl8pPr>
            <a:lvl9pPr marL="3811709"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06/04/2025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06/04/2025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683210" y="3703918"/>
            <a:ext cx="7344649" cy="1144207"/>
          </a:xfrm>
        </p:spPr>
        <p:txBody>
          <a:bodyPr anchor="t"/>
          <a:lstStyle>
            <a:lvl1pPr algn="l">
              <a:defRPr sz="42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683210" y="2441778"/>
            <a:ext cx="7344649" cy="1260227"/>
          </a:xfrm>
        </p:spPr>
        <p:txBody>
          <a:bodyPr anchor="b"/>
          <a:lstStyle>
            <a:lvl1pPr marL="0" indent="0">
              <a:buNone/>
              <a:defRPr sz="2100">
                <a:solidFill>
                  <a:schemeClr val="tx1">
                    <a:tint val="75000"/>
                  </a:schemeClr>
                </a:solidFill>
              </a:defRPr>
            </a:lvl1pPr>
            <a:lvl2pPr marL="476480" indent="0">
              <a:buNone/>
              <a:defRPr sz="1800">
                <a:solidFill>
                  <a:schemeClr val="tx1">
                    <a:tint val="75000"/>
                  </a:schemeClr>
                </a:solidFill>
              </a:defRPr>
            </a:lvl2pPr>
            <a:lvl3pPr marL="952951" indent="0">
              <a:buNone/>
              <a:defRPr sz="1700">
                <a:solidFill>
                  <a:schemeClr val="tx1">
                    <a:tint val="75000"/>
                  </a:schemeClr>
                </a:solidFill>
              </a:defRPr>
            </a:lvl3pPr>
            <a:lvl4pPr marL="1429391" indent="0">
              <a:buNone/>
              <a:defRPr sz="1500">
                <a:solidFill>
                  <a:schemeClr val="tx1">
                    <a:tint val="75000"/>
                  </a:schemeClr>
                </a:solidFill>
              </a:defRPr>
            </a:lvl4pPr>
            <a:lvl5pPr marL="1905870" indent="0">
              <a:buNone/>
              <a:defRPr sz="1500">
                <a:solidFill>
                  <a:schemeClr val="tx1">
                    <a:tint val="75000"/>
                  </a:schemeClr>
                </a:solidFill>
              </a:defRPr>
            </a:lvl5pPr>
            <a:lvl6pPr marL="2382315" indent="0">
              <a:buNone/>
              <a:defRPr sz="1500">
                <a:solidFill>
                  <a:schemeClr val="tx1">
                    <a:tint val="75000"/>
                  </a:schemeClr>
                </a:solidFill>
              </a:defRPr>
            </a:lvl6pPr>
            <a:lvl7pPr marL="2858789" indent="0">
              <a:buNone/>
              <a:defRPr sz="1500">
                <a:solidFill>
                  <a:schemeClr val="tx1">
                    <a:tint val="75000"/>
                  </a:schemeClr>
                </a:solidFill>
              </a:defRPr>
            </a:lvl7pPr>
            <a:lvl8pPr marL="3335251" indent="0">
              <a:buNone/>
              <a:defRPr sz="1500">
                <a:solidFill>
                  <a:schemeClr val="tx1">
                    <a:tint val="75000"/>
                  </a:schemeClr>
                </a:solidFill>
              </a:defRPr>
            </a:lvl8pPr>
            <a:lvl9pPr marL="3811709" indent="0">
              <a:buNone/>
              <a:defRPr sz="15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06/04/2025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32506" y="1344892"/>
            <a:ext cx="3816338" cy="3802019"/>
          </a:xfrm>
        </p:spPr>
        <p:txBody>
          <a:bodyPr/>
          <a:lstStyle>
            <a:lvl1pPr>
              <a:defRPr sz="2900"/>
            </a:lvl1pPr>
            <a:lvl2pPr>
              <a:defRPr sz="2500"/>
            </a:lvl2pPr>
            <a:lvl3pPr>
              <a:defRPr sz="21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393015" y="1344892"/>
            <a:ext cx="3816338" cy="3802019"/>
          </a:xfrm>
        </p:spPr>
        <p:txBody>
          <a:bodyPr/>
          <a:lstStyle>
            <a:lvl1pPr>
              <a:defRPr sz="2900"/>
            </a:lvl1pPr>
            <a:lvl2pPr>
              <a:defRPr sz="2500"/>
            </a:lvl2pPr>
            <a:lvl3pPr>
              <a:defRPr sz="21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06/04/2025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32606" y="1289578"/>
            <a:ext cx="3817838" cy="537429"/>
          </a:xfrm>
        </p:spPr>
        <p:txBody>
          <a:bodyPr anchor="b"/>
          <a:lstStyle>
            <a:lvl1pPr marL="0" indent="0">
              <a:buNone/>
              <a:defRPr sz="2500" b="1"/>
            </a:lvl1pPr>
            <a:lvl2pPr marL="476480" indent="0">
              <a:buNone/>
              <a:defRPr sz="2100" b="1"/>
            </a:lvl2pPr>
            <a:lvl3pPr marL="952951" indent="0">
              <a:buNone/>
              <a:defRPr sz="1800" b="1"/>
            </a:lvl3pPr>
            <a:lvl4pPr marL="1429391" indent="0">
              <a:buNone/>
              <a:defRPr sz="1700" b="1"/>
            </a:lvl4pPr>
            <a:lvl5pPr marL="1905870" indent="0">
              <a:buNone/>
              <a:defRPr sz="1700" b="1"/>
            </a:lvl5pPr>
            <a:lvl6pPr marL="2382315" indent="0">
              <a:buNone/>
              <a:defRPr sz="1700" b="1"/>
            </a:lvl6pPr>
            <a:lvl7pPr marL="2858789" indent="0">
              <a:buNone/>
              <a:defRPr sz="1700" b="1"/>
            </a:lvl7pPr>
            <a:lvl8pPr marL="3335251" indent="0">
              <a:buNone/>
              <a:defRPr sz="1700" b="1"/>
            </a:lvl8pPr>
            <a:lvl9pPr marL="3811709" indent="0">
              <a:buNone/>
              <a:defRPr sz="17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32606" y="1827061"/>
            <a:ext cx="3817838" cy="3319265"/>
          </a:xfrm>
        </p:spPr>
        <p:txBody>
          <a:bodyPr/>
          <a:lstStyle>
            <a:lvl1pPr>
              <a:defRPr sz="2500"/>
            </a:lvl1pPr>
            <a:lvl2pPr>
              <a:defRPr sz="2100"/>
            </a:lvl2pPr>
            <a:lvl3pPr>
              <a:defRPr sz="1800"/>
            </a:lvl3pPr>
            <a:lvl4pPr>
              <a:defRPr sz="1700"/>
            </a:lvl4pPr>
            <a:lvl5pPr>
              <a:defRPr sz="1700"/>
            </a:lvl5pPr>
            <a:lvl6pPr>
              <a:defRPr sz="1700"/>
            </a:lvl6pPr>
            <a:lvl7pPr>
              <a:defRPr sz="1700"/>
            </a:lvl7pPr>
            <a:lvl8pPr>
              <a:defRPr sz="1700"/>
            </a:lvl8pPr>
            <a:lvl9pPr>
              <a:defRPr sz="17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389962" y="1289578"/>
            <a:ext cx="3819337" cy="537429"/>
          </a:xfrm>
        </p:spPr>
        <p:txBody>
          <a:bodyPr anchor="b"/>
          <a:lstStyle>
            <a:lvl1pPr marL="0" indent="0">
              <a:buNone/>
              <a:defRPr sz="2500" b="1"/>
            </a:lvl1pPr>
            <a:lvl2pPr marL="476480" indent="0">
              <a:buNone/>
              <a:defRPr sz="2100" b="1"/>
            </a:lvl2pPr>
            <a:lvl3pPr marL="952951" indent="0">
              <a:buNone/>
              <a:defRPr sz="1800" b="1"/>
            </a:lvl3pPr>
            <a:lvl4pPr marL="1429391" indent="0">
              <a:buNone/>
              <a:defRPr sz="1700" b="1"/>
            </a:lvl4pPr>
            <a:lvl5pPr marL="1905870" indent="0">
              <a:buNone/>
              <a:defRPr sz="1700" b="1"/>
            </a:lvl5pPr>
            <a:lvl6pPr marL="2382315" indent="0">
              <a:buNone/>
              <a:defRPr sz="1700" b="1"/>
            </a:lvl6pPr>
            <a:lvl7pPr marL="2858789" indent="0">
              <a:buNone/>
              <a:defRPr sz="1700" b="1"/>
            </a:lvl7pPr>
            <a:lvl8pPr marL="3335251" indent="0">
              <a:buNone/>
              <a:defRPr sz="1700" b="1"/>
            </a:lvl8pPr>
            <a:lvl9pPr marL="3811709" indent="0">
              <a:buNone/>
              <a:defRPr sz="17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389962" y="1827061"/>
            <a:ext cx="3819337" cy="3319265"/>
          </a:xfrm>
        </p:spPr>
        <p:txBody>
          <a:bodyPr/>
          <a:lstStyle>
            <a:lvl1pPr>
              <a:defRPr sz="2500"/>
            </a:lvl1pPr>
            <a:lvl2pPr>
              <a:defRPr sz="2100"/>
            </a:lvl2pPr>
            <a:lvl3pPr>
              <a:defRPr sz="1800"/>
            </a:lvl3pPr>
            <a:lvl4pPr>
              <a:defRPr sz="1700"/>
            </a:lvl4pPr>
            <a:lvl5pPr>
              <a:defRPr sz="1700"/>
            </a:lvl5pPr>
            <a:lvl6pPr>
              <a:defRPr sz="1700"/>
            </a:lvl6pPr>
            <a:lvl7pPr>
              <a:defRPr sz="1700"/>
            </a:lvl7pPr>
            <a:lvl8pPr>
              <a:defRPr sz="1700"/>
            </a:lvl8pPr>
            <a:lvl9pPr>
              <a:defRPr sz="17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FA0B38D7-1DE5-41DE-8B65-024289CA27F3}" type="datetimeFigureOut">
              <a:rPr lang="fr-FR" smtClean="0">
                <a:solidFill>
                  <a:prstClr val="black">
                    <a:tint val="75000"/>
                  </a:prstClr>
                </a:solidFill>
              </a:rPr>
              <a:pPr/>
              <a:t>06/04/2025</a:t>
            </a:fld>
            <a:endParaRPr lang="fr-FR">
              <a:solidFill>
                <a:prstClr val="black">
                  <a:tint val="75000"/>
                </a:prstClr>
              </a:solidFill>
            </a:endParaRPr>
          </a:p>
        </p:txBody>
      </p:sp>
      <p:sp>
        <p:nvSpPr>
          <p:cNvPr id="8" name="Espace réservé du pied de page 7"/>
          <p:cNvSpPr>
            <a:spLocks noGrp="1"/>
          </p:cNvSpPr>
          <p:nvPr>
            <p:ph type="ftr" sz="quarter" idx="11"/>
          </p:nvPr>
        </p:nvSpPr>
        <p:spPr/>
        <p:txBody>
          <a:bodyPr/>
          <a:lstStyle/>
          <a:p>
            <a:endParaRPr lang="fr-FR">
              <a:solidFill>
                <a:prstClr val="black">
                  <a:tint val="75000"/>
                </a:prstClr>
              </a:solidFill>
            </a:endParaRPr>
          </a:p>
        </p:txBody>
      </p:sp>
      <p:sp>
        <p:nvSpPr>
          <p:cNvPr id="9" name="Espace réservé du numéro de diapositive 8"/>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FA0B38D7-1DE5-41DE-8B65-024289CA27F3}" type="datetimeFigureOut">
              <a:rPr lang="fr-FR" smtClean="0">
                <a:solidFill>
                  <a:prstClr val="black">
                    <a:tint val="75000"/>
                  </a:prstClr>
                </a:solidFill>
              </a:rPr>
              <a:pPr/>
              <a:t>06/04/2025</a:t>
            </a:fld>
            <a:endParaRPr lang="fr-FR">
              <a:solidFill>
                <a:prstClr val="black">
                  <a:tint val="75000"/>
                </a:prstClr>
              </a:solidFill>
            </a:endParaRPr>
          </a:p>
        </p:txBody>
      </p:sp>
      <p:sp>
        <p:nvSpPr>
          <p:cNvPr id="4" name="Espace réservé du pied de page 3"/>
          <p:cNvSpPr>
            <a:spLocks noGrp="1"/>
          </p:cNvSpPr>
          <p:nvPr>
            <p:ph type="ftr" sz="quarter" idx="11"/>
          </p:nvPr>
        </p:nvSpPr>
        <p:spPr/>
        <p:txBody>
          <a:bodyPr/>
          <a:lstStyle/>
          <a:p>
            <a:endParaRPr lang="fr-FR">
              <a:solidFill>
                <a:prstClr val="black">
                  <a:tint val="75000"/>
                </a:prstClr>
              </a:solidFill>
            </a:endParaRPr>
          </a:p>
        </p:txBody>
      </p:sp>
      <p:sp>
        <p:nvSpPr>
          <p:cNvPr id="5" name="Espace réservé du numéro de diapositive 4"/>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A0B38D7-1DE5-41DE-8B65-024289CA27F3}" type="datetimeFigureOut">
              <a:rPr lang="fr-FR" smtClean="0">
                <a:solidFill>
                  <a:prstClr val="black">
                    <a:tint val="75000"/>
                  </a:prstClr>
                </a:solidFill>
              </a:rPr>
              <a:pPr/>
              <a:t>06/04/2025</a:t>
            </a:fld>
            <a:endParaRPr lang="fr-FR">
              <a:solidFill>
                <a:prstClr val="black">
                  <a:tint val="75000"/>
                </a:prstClr>
              </a:solidFill>
            </a:endParaRPr>
          </a:p>
        </p:txBody>
      </p:sp>
      <p:sp>
        <p:nvSpPr>
          <p:cNvPr id="3" name="Espace réservé du pied de page 2"/>
          <p:cNvSpPr>
            <a:spLocks noGrp="1"/>
          </p:cNvSpPr>
          <p:nvPr>
            <p:ph type="ftr" sz="quarter" idx="11"/>
          </p:nvPr>
        </p:nvSpPr>
        <p:spPr/>
        <p:txBody>
          <a:bodyPr/>
          <a:lstStyle/>
          <a:p>
            <a:endParaRPr lang="fr-FR">
              <a:solidFill>
                <a:prstClr val="black">
                  <a:tint val="75000"/>
                </a:prstClr>
              </a:solidFill>
            </a:endParaRPr>
          </a:p>
        </p:txBody>
      </p:sp>
      <p:sp>
        <p:nvSpPr>
          <p:cNvPr id="4" name="Espace réservé du numéro de diapositive 3"/>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33912" y="231796"/>
            <a:ext cx="2842751" cy="976176"/>
          </a:xfrm>
        </p:spPr>
        <p:txBody>
          <a:bodyPr anchor="b"/>
          <a:lstStyle>
            <a:lvl1pPr algn="l">
              <a:defRPr sz="2100" b="1"/>
            </a:lvl1pPr>
          </a:lstStyle>
          <a:p>
            <a:r>
              <a:rPr lang="fr-FR" smtClean="0"/>
              <a:t>Cliquez pour modifier le style du titre</a:t>
            </a:r>
            <a:endParaRPr lang="fr-FR"/>
          </a:p>
        </p:txBody>
      </p:sp>
      <p:sp>
        <p:nvSpPr>
          <p:cNvPr id="3" name="Espace réservé du contenu 2"/>
          <p:cNvSpPr>
            <a:spLocks noGrp="1"/>
          </p:cNvSpPr>
          <p:nvPr>
            <p:ph idx="1"/>
          </p:nvPr>
        </p:nvSpPr>
        <p:spPr>
          <a:xfrm>
            <a:off x="3378419" y="231291"/>
            <a:ext cx="4830426" cy="4916885"/>
          </a:xfrm>
        </p:spPr>
        <p:txBody>
          <a:bodyPr/>
          <a:lstStyle>
            <a:lvl1pPr>
              <a:defRPr sz="3300"/>
            </a:lvl1pPr>
            <a:lvl2pPr>
              <a:defRPr sz="2900"/>
            </a:lvl2pPr>
            <a:lvl3pPr>
              <a:defRPr sz="2500"/>
            </a:lvl3pPr>
            <a:lvl4pPr>
              <a:defRPr sz="2100"/>
            </a:lvl4pPr>
            <a:lvl5pPr>
              <a:defRPr sz="2100"/>
            </a:lvl5pPr>
            <a:lvl6pPr>
              <a:defRPr sz="2100"/>
            </a:lvl6pPr>
            <a:lvl7pPr>
              <a:defRPr sz="2100"/>
            </a:lvl7pPr>
            <a:lvl8pPr>
              <a:defRPr sz="2100"/>
            </a:lvl8pPr>
            <a:lvl9pPr>
              <a:defRPr sz="21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33912" y="1205551"/>
            <a:ext cx="2842751" cy="3940709"/>
          </a:xfrm>
        </p:spPr>
        <p:txBody>
          <a:bodyPr/>
          <a:lstStyle>
            <a:lvl1pPr marL="0" indent="0">
              <a:buNone/>
              <a:defRPr sz="1500"/>
            </a:lvl1pPr>
            <a:lvl2pPr marL="476480" indent="0">
              <a:buNone/>
              <a:defRPr sz="1300"/>
            </a:lvl2pPr>
            <a:lvl3pPr marL="952951" indent="0">
              <a:buNone/>
              <a:defRPr sz="1100"/>
            </a:lvl3pPr>
            <a:lvl4pPr marL="1429391" indent="0">
              <a:buNone/>
              <a:defRPr sz="1000"/>
            </a:lvl4pPr>
            <a:lvl5pPr marL="1905870" indent="0">
              <a:buNone/>
              <a:defRPr sz="1000"/>
            </a:lvl5pPr>
            <a:lvl6pPr marL="2382315" indent="0">
              <a:buNone/>
              <a:defRPr sz="1000"/>
            </a:lvl6pPr>
            <a:lvl7pPr marL="2858789" indent="0">
              <a:buNone/>
              <a:defRPr sz="1000"/>
            </a:lvl7pPr>
            <a:lvl8pPr marL="3335251" indent="0">
              <a:buNone/>
              <a:defRPr sz="1000"/>
            </a:lvl8pPr>
            <a:lvl9pPr marL="3811709" indent="0">
              <a:buNone/>
              <a:defRPr sz="10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06/04/2025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693682" y="4034650"/>
            <a:ext cx="5184458" cy="476086"/>
          </a:xfrm>
        </p:spPr>
        <p:txBody>
          <a:bodyPr anchor="b"/>
          <a:lstStyle>
            <a:lvl1pPr algn="l">
              <a:defRPr sz="21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693682" y="517189"/>
            <a:ext cx="5184458" cy="3456623"/>
          </a:xfrm>
        </p:spPr>
        <p:txBody>
          <a:bodyPr/>
          <a:lstStyle>
            <a:lvl1pPr marL="0" indent="0">
              <a:buNone/>
              <a:defRPr sz="3300"/>
            </a:lvl1pPr>
            <a:lvl2pPr marL="476480" indent="0">
              <a:buNone/>
              <a:defRPr sz="2900"/>
            </a:lvl2pPr>
            <a:lvl3pPr marL="952951" indent="0">
              <a:buNone/>
              <a:defRPr sz="2500"/>
            </a:lvl3pPr>
            <a:lvl4pPr marL="1429391" indent="0">
              <a:buNone/>
              <a:defRPr sz="2100"/>
            </a:lvl4pPr>
            <a:lvl5pPr marL="1905870" indent="0">
              <a:buNone/>
              <a:defRPr sz="2100"/>
            </a:lvl5pPr>
            <a:lvl6pPr marL="2382315" indent="0">
              <a:buNone/>
              <a:defRPr sz="2100"/>
            </a:lvl6pPr>
            <a:lvl7pPr marL="2858789" indent="0">
              <a:buNone/>
              <a:defRPr sz="2100"/>
            </a:lvl7pPr>
            <a:lvl8pPr marL="3335251" indent="0">
              <a:buNone/>
              <a:defRPr sz="2100"/>
            </a:lvl8pPr>
            <a:lvl9pPr marL="3811709" indent="0">
              <a:buNone/>
              <a:defRPr sz="2100"/>
            </a:lvl9pPr>
          </a:lstStyle>
          <a:p>
            <a:endParaRPr lang="fr-FR"/>
          </a:p>
        </p:txBody>
      </p:sp>
      <p:sp>
        <p:nvSpPr>
          <p:cNvPr id="4" name="Espace réservé du texte 3"/>
          <p:cNvSpPr>
            <a:spLocks noGrp="1"/>
          </p:cNvSpPr>
          <p:nvPr>
            <p:ph type="body" sz="half" idx="2"/>
          </p:nvPr>
        </p:nvSpPr>
        <p:spPr>
          <a:xfrm>
            <a:off x="1693682" y="4508882"/>
            <a:ext cx="5184458" cy="676121"/>
          </a:xfrm>
        </p:spPr>
        <p:txBody>
          <a:bodyPr/>
          <a:lstStyle>
            <a:lvl1pPr marL="0" indent="0">
              <a:buNone/>
              <a:defRPr sz="1500"/>
            </a:lvl1pPr>
            <a:lvl2pPr marL="476480" indent="0">
              <a:buNone/>
              <a:defRPr sz="1300"/>
            </a:lvl2pPr>
            <a:lvl3pPr marL="952951" indent="0">
              <a:buNone/>
              <a:defRPr sz="1100"/>
            </a:lvl3pPr>
            <a:lvl4pPr marL="1429391" indent="0">
              <a:buNone/>
              <a:defRPr sz="1000"/>
            </a:lvl4pPr>
            <a:lvl5pPr marL="1905870" indent="0">
              <a:buNone/>
              <a:defRPr sz="1000"/>
            </a:lvl5pPr>
            <a:lvl6pPr marL="2382315" indent="0">
              <a:buNone/>
              <a:defRPr sz="1000"/>
            </a:lvl6pPr>
            <a:lvl7pPr marL="2858789" indent="0">
              <a:buNone/>
              <a:defRPr sz="1000"/>
            </a:lvl7pPr>
            <a:lvl8pPr marL="3335251" indent="0">
              <a:buNone/>
              <a:defRPr sz="1000"/>
            </a:lvl8pPr>
            <a:lvl9pPr marL="3811709" indent="0">
              <a:buNone/>
              <a:defRPr sz="10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06/04/2025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06/04/2025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264839" y="232627"/>
            <a:ext cx="1944173" cy="4915552"/>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32892" y="232627"/>
            <a:ext cx="5688501" cy="4915552"/>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06/04/2025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32038" y="230709"/>
            <a:ext cx="7776687" cy="960173"/>
          </a:xfrm>
          <a:prstGeom prst="rect">
            <a:avLst/>
          </a:prstGeom>
        </p:spPr>
        <p:txBody>
          <a:bodyPr vert="horz" lIns="82296" tIns="41148" rIns="82296" bIns="41148"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32038" y="1344243"/>
            <a:ext cx="7776687" cy="3802019"/>
          </a:xfrm>
          <a:prstGeom prst="rect">
            <a:avLst/>
          </a:prstGeom>
        </p:spPr>
        <p:txBody>
          <a:bodyPr vert="horz" lIns="82296" tIns="41148" rIns="82296" bIns="41148"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32038" y="5339629"/>
            <a:ext cx="2016178" cy="306722"/>
          </a:xfrm>
          <a:prstGeom prst="rect">
            <a:avLst/>
          </a:prstGeom>
        </p:spPr>
        <p:txBody>
          <a:bodyPr vert="horz" lIns="82296" tIns="41148" rIns="82296" bIns="41148" rtlCol="0" anchor="ctr"/>
          <a:lstStyle>
            <a:lvl1pPr algn="l">
              <a:defRPr sz="1100">
                <a:solidFill>
                  <a:schemeClr val="tx1">
                    <a:tint val="75000"/>
                  </a:schemeClr>
                </a:solidFill>
              </a:defRPr>
            </a:lvl1pPr>
          </a:lstStyle>
          <a:p>
            <a:fld id="{D3E62454-2164-46EC-90AD-4F7D578FF5A0}" type="datetimeFigureOut">
              <a:rPr lang="fr-FR" smtClean="0"/>
              <a:pPr/>
              <a:t>06/04/2025</a:t>
            </a:fld>
            <a:endParaRPr lang="fr-FR"/>
          </a:p>
        </p:txBody>
      </p:sp>
      <p:sp>
        <p:nvSpPr>
          <p:cNvPr id="5" name="Espace réservé du pied de page 4"/>
          <p:cNvSpPr>
            <a:spLocks noGrp="1"/>
          </p:cNvSpPr>
          <p:nvPr>
            <p:ph type="ftr" sz="quarter" idx="3"/>
          </p:nvPr>
        </p:nvSpPr>
        <p:spPr>
          <a:xfrm>
            <a:off x="2952261" y="5339629"/>
            <a:ext cx="2736242" cy="306722"/>
          </a:xfrm>
          <a:prstGeom prst="rect">
            <a:avLst/>
          </a:prstGeom>
        </p:spPr>
        <p:txBody>
          <a:bodyPr vert="horz" lIns="82296" tIns="41148" rIns="82296" bIns="41148" rtlCol="0" anchor="ctr"/>
          <a:lstStyle>
            <a:lvl1pPr algn="ctr">
              <a:defRPr sz="11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192547" y="5339629"/>
            <a:ext cx="2016178" cy="306722"/>
          </a:xfrm>
          <a:prstGeom prst="rect">
            <a:avLst/>
          </a:prstGeom>
        </p:spPr>
        <p:txBody>
          <a:bodyPr vert="horz" lIns="82296" tIns="41148" rIns="82296" bIns="41148" rtlCol="0" anchor="ctr"/>
          <a:lstStyle>
            <a:lvl1pPr algn="r">
              <a:defRPr sz="1100">
                <a:solidFill>
                  <a:schemeClr val="tx1">
                    <a:tint val="75000"/>
                  </a:schemeClr>
                </a:solidFill>
              </a:defRPr>
            </a:lvl1pPr>
          </a:lstStyle>
          <a:p>
            <a:fld id="{18AFDFE3-7089-4571-91B5-010DEB7F68D5}" type="slidenum">
              <a:rPr lang="fr-FR" smtClean="0"/>
              <a:pPr/>
              <a:t>‹N°›</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822960" rtl="0" eaLnBrk="1" latinLnBrk="0" hangingPunct="1">
        <a:spcBef>
          <a:spcPct val="0"/>
        </a:spcBef>
        <a:buNone/>
        <a:defRPr sz="4000" kern="1200">
          <a:solidFill>
            <a:schemeClr val="tx1"/>
          </a:solidFill>
          <a:latin typeface="+mj-lt"/>
          <a:ea typeface="+mj-ea"/>
          <a:cs typeface="+mj-cs"/>
        </a:defRPr>
      </a:lvl1pPr>
    </p:titleStyle>
    <p:bodyStyle>
      <a:lvl1pPr marL="308610" indent="-308610" algn="l" defTabSz="822960" rtl="0" eaLnBrk="1" latinLnBrk="0" hangingPunct="1">
        <a:spcBef>
          <a:spcPct val="20000"/>
        </a:spcBef>
        <a:buFont typeface="Arial" pitchFamily="34" charset="0"/>
        <a:buChar char="•"/>
        <a:defRPr sz="2900" kern="1200">
          <a:solidFill>
            <a:schemeClr val="tx1"/>
          </a:solidFill>
          <a:latin typeface="+mn-lt"/>
          <a:ea typeface="+mn-ea"/>
          <a:cs typeface="+mn-cs"/>
        </a:defRPr>
      </a:lvl1pPr>
      <a:lvl2pPr marL="668655" indent="-257175" algn="l" defTabSz="822960" rtl="0" eaLnBrk="1" latinLnBrk="0" hangingPunct="1">
        <a:spcBef>
          <a:spcPct val="20000"/>
        </a:spcBef>
        <a:buFont typeface="Arial" pitchFamily="34" charset="0"/>
        <a:buChar char="–"/>
        <a:defRPr sz="2500" kern="1200">
          <a:solidFill>
            <a:schemeClr val="tx1"/>
          </a:solidFill>
          <a:latin typeface="+mn-lt"/>
          <a:ea typeface="+mn-ea"/>
          <a:cs typeface="+mn-cs"/>
        </a:defRPr>
      </a:lvl2pPr>
      <a:lvl3pPr marL="1028700" indent="-205740" algn="l" defTabSz="822960" rtl="0" eaLnBrk="1" latinLnBrk="0" hangingPunct="1">
        <a:spcBef>
          <a:spcPct val="20000"/>
        </a:spcBef>
        <a:buFont typeface="Arial" pitchFamily="34" charset="0"/>
        <a:buChar char="•"/>
        <a:defRPr sz="2200" kern="1200">
          <a:solidFill>
            <a:schemeClr val="tx1"/>
          </a:solidFill>
          <a:latin typeface="+mn-lt"/>
          <a:ea typeface="+mn-ea"/>
          <a:cs typeface="+mn-cs"/>
        </a:defRPr>
      </a:lvl3pPr>
      <a:lvl4pPr marL="1440180" indent="-205740" algn="l" defTabSz="822960" rtl="0" eaLnBrk="1" latinLnBrk="0" hangingPunct="1">
        <a:spcBef>
          <a:spcPct val="20000"/>
        </a:spcBef>
        <a:buFont typeface="Arial" pitchFamily="34" charset="0"/>
        <a:buChar char="–"/>
        <a:defRPr sz="1800" kern="1200">
          <a:solidFill>
            <a:schemeClr val="tx1"/>
          </a:solidFill>
          <a:latin typeface="+mn-lt"/>
          <a:ea typeface="+mn-ea"/>
          <a:cs typeface="+mn-cs"/>
        </a:defRPr>
      </a:lvl4pPr>
      <a:lvl5pPr marL="1851660" indent="-205740" algn="l" defTabSz="822960" rtl="0" eaLnBrk="1" latinLnBrk="0" hangingPunct="1">
        <a:spcBef>
          <a:spcPct val="20000"/>
        </a:spcBef>
        <a:buFont typeface="Arial" pitchFamily="34" charset="0"/>
        <a:buChar char="»"/>
        <a:defRPr sz="1800" kern="1200">
          <a:solidFill>
            <a:schemeClr val="tx1"/>
          </a:solidFill>
          <a:latin typeface="+mn-lt"/>
          <a:ea typeface="+mn-ea"/>
          <a:cs typeface="+mn-cs"/>
        </a:defRPr>
      </a:lvl5pPr>
      <a:lvl6pPr marL="2263140" indent="-205740" algn="l" defTabSz="822960" rtl="0" eaLnBrk="1" latinLnBrk="0" hangingPunct="1">
        <a:spcBef>
          <a:spcPct val="20000"/>
        </a:spcBef>
        <a:buFont typeface="Arial" pitchFamily="34" charset="0"/>
        <a:buChar char="•"/>
        <a:defRPr sz="1800" kern="1200">
          <a:solidFill>
            <a:schemeClr val="tx1"/>
          </a:solidFill>
          <a:latin typeface="+mn-lt"/>
          <a:ea typeface="+mn-ea"/>
          <a:cs typeface="+mn-cs"/>
        </a:defRPr>
      </a:lvl6pPr>
      <a:lvl7pPr marL="2674620" indent="-205740" algn="l" defTabSz="822960" rtl="0" eaLnBrk="1" latinLnBrk="0" hangingPunct="1">
        <a:spcBef>
          <a:spcPct val="20000"/>
        </a:spcBef>
        <a:buFont typeface="Arial" pitchFamily="34" charset="0"/>
        <a:buChar char="•"/>
        <a:defRPr sz="1800" kern="1200">
          <a:solidFill>
            <a:schemeClr val="tx1"/>
          </a:solidFill>
          <a:latin typeface="+mn-lt"/>
          <a:ea typeface="+mn-ea"/>
          <a:cs typeface="+mn-cs"/>
        </a:defRPr>
      </a:lvl7pPr>
      <a:lvl8pPr marL="3086100" indent="-205740" algn="l" defTabSz="822960" rtl="0" eaLnBrk="1" latinLnBrk="0" hangingPunct="1">
        <a:spcBef>
          <a:spcPct val="20000"/>
        </a:spcBef>
        <a:buFont typeface="Arial" pitchFamily="34" charset="0"/>
        <a:buChar char="•"/>
        <a:defRPr sz="1800" kern="1200">
          <a:solidFill>
            <a:schemeClr val="tx1"/>
          </a:solidFill>
          <a:latin typeface="+mn-lt"/>
          <a:ea typeface="+mn-ea"/>
          <a:cs typeface="+mn-cs"/>
        </a:defRPr>
      </a:lvl8pPr>
      <a:lvl9pPr marL="3497580" indent="-205740" algn="l" defTabSz="822960" rtl="0" eaLnBrk="1" latinLnBrk="0" hangingPunct="1">
        <a:spcBef>
          <a:spcPct val="20000"/>
        </a:spcBef>
        <a:buFont typeface="Arial" pitchFamily="34" charset="0"/>
        <a:buChar char="•"/>
        <a:defRPr sz="1800" kern="1200">
          <a:solidFill>
            <a:schemeClr val="tx1"/>
          </a:solidFill>
          <a:latin typeface="+mn-lt"/>
          <a:ea typeface="+mn-ea"/>
          <a:cs typeface="+mn-cs"/>
        </a:defRPr>
      </a:lvl9pPr>
    </p:bodyStyle>
    <p:otherStyle>
      <a:defPPr>
        <a:defRPr lang="fr-FR"/>
      </a:defPPr>
      <a:lvl1pPr marL="0" algn="l" defTabSz="822960" rtl="0" eaLnBrk="1" latinLnBrk="0" hangingPunct="1">
        <a:defRPr sz="1600" kern="1200">
          <a:solidFill>
            <a:schemeClr val="tx1"/>
          </a:solidFill>
          <a:latin typeface="+mn-lt"/>
          <a:ea typeface="+mn-ea"/>
          <a:cs typeface="+mn-cs"/>
        </a:defRPr>
      </a:lvl1pPr>
      <a:lvl2pPr marL="411480" algn="l" defTabSz="822960" rtl="0" eaLnBrk="1" latinLnBrk="0" hangingPunct="1">
        <a:defRPr sz="1600" kern="1200">
          <a:solidFill>
            <a:schemeClr val="tx1"/>
          </a:solidFill>
          <a:latin typeface="+mn-lt"/>
          <a:ea typeface="+mn-ea"/>
          <a:cs typeface="+mn-cs"/>
        </a:defRPr>
      </a:lvl2pPr>
      <a:lvl3pPr marL="822960" algn="l" defTabSz="822960" rtl="0" eaLnBrk="1" latinLnBrk="0" hangingPunct="1">
        <a:defRPr sz="1600" kern="1200">
          <a:solidFill>
            <a:schemeClr val="tx1"/>
          </a:solidFill>
          <a:latin typeface="+mn-lt"/>
          <a:ea typeface="+mn-ea"/>
          <a:cs typeface="+mn-cs"/>
        </a:defRPr>
      </a:lvl3pPr>
      <a:lvl4pPr marL="1234440" algn="l" defTabSz="822960" rtl="0" eaLnBrk="1" latinLnBrk="0" hangingPunct="1">
        <a:defRPr sz="1600" kern="1200">
          <a:solidFill>
            <a:schemeClr val="tx1"/>
          </a:solidFill>
          <a:latin typeface="+mn-lt"/>
          <a:ea typeface="+mn-ea"/>
          <a:cs typeface="+mn-cs"/>
        </a:defRPr>
      </a:lvl4pPr>
      <a:lvl5pPr marL="1645920" algn="l" defTabSz="822960" rtl="0" eaLnBrk="1" latinLnBrk="0" hangingPunct="1">
        <a:defRPr sz="1600" kern="1200">
          <a:solidFill>
            <a:schemeClr val="tx1"/>
          </a:solidFill>
          <a:latin typeface="+mn-lt"/>
          <a:ea typeface="+mn-ea"/>
          <a:cs typeface="+mn-cs"/>
        </a:defRPr>
      </a:lvl5pPr>
      <a:lvl6pPr marL="2057400" algn="l" defTabSz="822960" rtl="0" eaLnBrk="1" latinLnBrk="0" hangingPunct="1">
        <a:defRPr sz="1600" kern="1200">
          <a:solidFill>
            <a:schemeClr val="tx1"/>
          </a:solidFill>
          <a:latin typeface="+mn-lt"/>
          <a:ea typeface="+mn-ea"/>
          <a:cs typeface="+mn-cs"/>
        </a:defRPr>
      </a:lvl6pPr>
      <a:lvl7pPr marL="2468880" algn="l" defTabSz="822960" rtl="0" eaLnBrk="1" latinLnBrk="0" hangingPunct="1">
        <a:defRPr sz="1600" kern="1200">
          <a:solidFill>
            <a:schemeClr val="tx1"/>
          </a:solidFill>
          <a:latin typeface="+mn-lt"/>
          <a:ea typeface="+mn-ea"/>
          <a:cs typeface="+mn-cs"/>
        </a:defRPr>
      </a:lvl7pPr>
      <a:lvl8pPr marL="2880360" algn="l" defTabSz="822960" rtl="0" eaLnBrk="1" latinLnBrk="0" hangingPunct="1">
        <a:defRPr sz="1600" kern="1200">
          <a:solidFill>
            <a:schemeClr val="tx1"/>
          </a:solidFill>
          <a:latin typeface="+mn-lt"/>
          <a:ea typeface="+mn-ea"/>
          <a:cs typeface="+mn-cs"/>
        </a:defRPr>
      </a:lvl8pPr>
      <a:lvl9pPr marL="3291840" algn="l" defTabSz="822960" rtl="0" eaLnBrk="1" latinLnBrk="0" hangingPunct="1">
        <a:defRPr sz="16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32081" y="231695"/>
            <a:ext cx="7776687" cy="960175"/>
          </a:xfrm>
          <a:prstGeom prst="rect">
            <a:avLst/>
          </a:prstGeom>
        </p:spPr>
        <p:txBody>
          <a:bodyPr vert="horz" lIns="94161" tIns="47074" rIns="94161" bIns="47074"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32081" y="1345118"/>
            <a:ext cx="7776687" cy="3802019"/>
          </a:xfrm>
          <a:prstGeom prst="rect">
            <a:avLst/>
          </a:prstGeom>
        </p:spPr>
        <p:txBody>
          <a:bodyPr vert="horz" lIns="94161" tIns="47074" rIns="94161" bIns="47074"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33756" y="5343052"/>
            <a:ext cx="2016178" cy="306722"/>
          </a:xfrm>
          <a:prstGeom prst="rect">
            <a:avLst/>
          </a:prstGeom>
        </p:spPr>
        <p:txBody>
          <a:bodyPr vert="horz" lIns="94161" tIns="47074" rIns="94161" bIns="47074" rtlCol="0" anchor="ctr"/>
          <a:lstStyle>
            <a:lvl1pPr algn="l" defTabSz="947593">
              <a:defRPr sz="1300">
                <a:solidFill>
                  <a:schemeClr val="tx1">
                    <a:tint val="75000"/>
                  </a:schemeClr>
                </a:solidFill>
              </a:defRPr>
            </a:lvl1pPr>
          </a:lstStyle>
          <a:p>
            <a:fld id="{FA0B38D7-1DE5-41DE-8B65-024289CA27F3}" type="datetimeFigureOut">
              <a:rPr lang="fr-FR" smtClean="0">
                <a:solidFill>
                  <a:prstClr val="black">
                    <a:tint val="75000"/>
                  </a:prstClr>
                </a:solidFill>
              </a:rPr>
              <a:pPr/>
              <a:t>06/04/2025</a:t>
            </a:fld>
            <a:endParaRPr lang="fr-FR" dirty="0">
              <a:solidFill>
                <a:prstClr val="black">
                  <a:tint val="75000"/>
                </a:prstClr>
              </a:solidFill>
            </a:endParaRPr>
          </a:p>
        </p:txBody>
      </p:sp>
      <p:sp>
        <p:nvSpPr>
          <p:cNvPr id="5" name="Espace réservé du pied de page 4"/>
          <p:cNvSpPr>
            <a:spLocks noGrp="1"/>
          </p:cNvSpPr>
          <p:nvPr>
            <p:ph type="ftr" sz="quarter" idx="3"/>
          </p:nvPr>
        </p:nvSpPr>
        <p:spPr>
          <a:xfrm>
            <a:off x="2954146" y="5343052"/>
            <a:ext cx="2736242" cy="306722"/>
          </a:xfrm>
          <a:prstGeom prst="rect">
            <a:avLst/>
          </a:prstGeom>
        </p:spPr>
        <p:txBody>
          <a:bodyPr vert="horz" lIns="94161" tIns="47074" rIns="94161" bIns="47074" rtlCol="0" anchor="ctr"/>
          <a:lstStyle>
            <a:lvl1pPr algn="ctr" defTabSz="947593">
              <a:defRPr sz="1300">
                <a:solidFill>
                  <a:schemeClr val="tx1">
                    <a:tint val="75000"/>
                  </a:schemeClr>
                </a:solidFill>
              </a:defRPr>
            </a:lvl1pPr>
          </a:lstStyle>
          <a:p>
            <a:endParaRPr lang="fr-FR" dirty="0">
              <a:solidFill>
                <a:prstClr val="black">
                  <a:tint val="75000"/>
                </a:prstClr>
              </a:solidFill>
            </a:endParaRPr>
          </a:p>
        </p:txBody>
      </p:sp>
      <p:sp>
        <p:nvSpPr>
          <p:cNvPr id="6" name="Espace réservé du numéro de diapositive 5"/>
          <p:cNvSpPr>
            <a:spLocks noGrp="1"/>
          </p:cNvSpPr>
          <p:nvPr>
            <p:ph type="sldNum" sz="quarter" idx="4"/>
          </p:nvPr>
        </p:nvSpPr>
        <p:spPr>
          <a:xfrm>
            <a:off x="6195217" y="5343052"/>
            <a:ext cx="2016178" cy="306722"/>
          </a:xfrm>
          <a:prstGeom prst="rect">
            <a:avLst/>
          </a:prstGeom>
        </p:spPr>
        <p:txBody>
          <a:bodyPr vert="horz" lIns="94161" tIns="47074" rIns="94161" bIns="47074" rtlCol="0" anchor="ctr"/>
          <a:lstStyle>
            <a:lvl1pPr algn="r" defTabSz="947593">
              <a:defRPr sz="1300">
                <a:solidFill>
                  <a:schemeClr val="tx1">
                    <a:tint val="75000"/>
                  </a:schemeClr>
                </a:solidFill>
              </a:defRPr>
            </a:lvl1pPr>
          </a:lstStyle>
          <a:p>
            <a:fld id="{729C7B30-DED1-4A29-94F9-42C7DECC1CE1}" type="slidenum">
              <a:rPr lang="fr-FR" smtClean="0">
                <a:solidFill>
                  <a:prstClr val="black">
                    <a:tint val="75000"/>
                  </a:prstClr>
                </a:solidFill>
              </a:rPr>
              <a:pPr/>
              <a:t>‹N°›</a:t>
            </a:fld>
            <a:endParaRPr lang="fr-FR" dirty="0">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spd="med" advTm="4000">
    <p:random/>
  </p:transition>
  <p:txStyles>
    <p:titleStyle>
      <a:lvl1pPr algn="ctr" defTabSz="947593" rtl="0" eaLnBrk="1" latinLnBrk="0" hangingPunct="1">
        <a:spcBef>
          <a:spcPct val="0"/>
        </a:spcBef>
        <a:buNone/>
        <a:defRPr sz="4600" kern="1200">
          <a:solidFill>
            <a:schemeClr val="tx1"/>
          </a:solidFill>
          <a:latin typeface="+mj-lt"/>
          <a:ea typeface="+mj-ea"/>
          <a:cs typeface="+mj-cs"/>
        </a:defRPr>
      </a:lvl1pPr>
    </p:titleStyle>
    <p:bodyStyle>
      <a:lvl1pPr marL="355361" indent="-355361" algn="l" defTabSz="947593" rtl="0" eaLnBrk="1" latinLnBrk="0" hangingPunct="1">
        <a:spcBef>
          <a:spcPct val="20000"/>
        </a:spcBef>
        <a:buFont typeface="Arial" pitchFamily="34" charset="0"/>
        <a:buChar char="•"/>
        <a:defRPr sz="3300" kern="1200">
          <a:solidFill>
            <a:schemeClr val="tx1"/>
          </a:solidFill>
          <a:latin typeface="+mn-lt"/>
          <a:ea typeface="+mn-ea"/>
          <a:cs typeface="+mn-cs"/>
        </a:defRPr>
      </a:lvl1pPr>
      <a:lvl2pPr marL="769884" indent="-296113" algn="l" defTabSz="947593" rtl="0" eaLnBrk="1" latinLnBrk="0" hangingPunct="1">
        <a:spcBef>
          <a:spcPct val="20000"/>
        </a:spcBef>
        <a:buFont typeface="Arial" pitchFamily="34" charset="0"/>
        <a:buChar char="–"/>
        <a:defRPr sz="2900" kern="1200">
          <a:solidFill>
            <a:schemeClr val="tx1"/>
          </a:solidFill>
          <a:latin typeface="+mn-lt"/>
          <a:ea typeface="+mn-ea"/>
          <a:cs typeface="+mn-cs"/>
        </a:defRPr>
      </a:lvl2pPr>
      <a:lvl3pPr marL="1184464" indent="-236912" algn="l" defTabSz="947593" rtl="0" eaLnBrk="1" latinLnBrk="0" hangingPunct="1">
        <a:spcBef>
          <a:spcPct val="20000"/>
        </a:spcBef>
        <a:buFont typeface="Arial" pitchFamily="34" charset="0"/>
        <a:buChar char="•"/>
        <a:defRPr sz="2500" kern="1200">
          <a:solidFill>
            <a:schemeClr val="tx1"/>
          </a:solidFill>
          <a:latin typeface="+mn-lt"/>
          <a:ea typeface="+mn-ea"/>
          <a:cs typeface="+mn-cs"/>
        </a:defRPr>
      </a:lvl3pPr>
      <a:lvl4pPr marL="1658240" indent="-236912" algn="l" defTabSz="947593" rtl="0" eaLnBrk="1" latinLnBrk="0" hangingPunct="1">
        <a:spcBef>
          <a:spcPct val="20000"/>
        </a:spcBef>
        <a:buFont typeface="Arial" pitchFamily="34" charset="0"/>
        <a:buChar char="–"/>
        <a:defRPr sz="2100" kern="1200">
          <a:solidFill>
            <a:schemeClr val="tx1"/>
          </a:solidFill>
          <a:latin typeface="+mn-lt"/>
          <a:ea typeface="+mn-ea"/>
          <a:cs typeface="+mn-cs"/>
        </a:defRPr>
      </a:lvl4pPr>
      <a:lvl5pPr marL="2132023" indent="-236912" algn="l" defTabSz="947593" rtl="0" eaLnBrk="1" latinLnBrk="0" hangingPunct="1">
        <a:spcBef>
          <a:spcPct val="20000"/>
        </a:spcBef>
        <a:buFont typeface="Arial" pitchFamily="34" charset="0"/>
        <a:buChar char="»"/>
        <a:defRPr sz="2100" kern="1200">
          <a:solidFill>
            <a:schemeClr val="tx1"/>
          </a:solidFill>
          <a:latin typeface="+mn-lt"/>
          <a:ea typeface="+mn-ea"/>
          <a:cs typeface="+mn-cs"/>
        </a:defRPr>
      </a:lvl5pPr>
      <a:lvl6pPr marL="2605785" indent="-236912" algn="l" defTabSz="947593" rtl="0" eaLnBrk="1" latinLnBrk="0" hangingPunct="1">
        <a:spcBef>
          <a:spcPct val="20000"/>
        </a:spcBef>
        <a:buFont typeface="Arial" pitchFamily="34" charset="0"/>
        <a:buChar char="•"/>
        <a:defRPr sz="2100" kern="1200">
          <a:solidFill>
            <a:schemeClr val="tx1"/>
          </a:solidFill>
          <a:latin typeface="+mn-lt"/>
          <a:ea typeface="+mn-ea"/>
          <a:cs typeface="+mn-cs"/>
        </a:defRPr>
      </a:lvl6pPr>
      <a:lvl7pPr marL="3079597" indent="-236912" algn="l" defTabSz="947593" rtl="0" eaLnBrk="1" latinLnBrk="0" hangingPunct="1">
        <a:spcBef>
          <a:spcPct val="20000"/>
        </a:spcBef>
        <a:buFont typeface="Arial" pitchFamily="34" charset="0"/>
        <a:buChar char="•"/>
        <a:defRPr sz="2100" kern="1200">
          <a:solidFill>
            <a:schemeClr val="tx1"/>
          </a:solidFill>
          <a:latin typeface="+mn-lt"/>
          <a:ea typeface="+mn-ea"/>
          <a:cs typeface="+mn-cs"/>
        </a:defRPr>
      </a:lvl7pPr>
      <a:lvl8pPr marL="3553374" indent="-236912" algn="l" defTabSz="947593" rtl="0" eaLnBrk="1" latinLnBrk="0" hangingPunct="1">
        <a:spcBef>
          <a:spcPct val="20000"/>
        </a:spcBef>
        <a:buFont typeface="Arial" pitchFamily="34" charset="0"/>
        <a:buChar char="•"/>
        <a:defRPr sz="2100" kern="1200">
          <a:solidFill>
            <a:schemeClr val="tx1"/>
          </a:solidFill>
          <a:latin typeface="+mn-lt"/>
          <a:ea typeface="+mn-ea"/>
          <a:cs typeface="+mn-cs"/>
        </a:defRPr>
      </a:lvl8pPr>
      <a:lvl9pPr marL="4027171" indent="-236912" algn="l" defTabSz="947593" rtl="0" eaLnBrk="1" latinLnBrk="0" hangingPunct="1">
        <a:spcBef>
          <a:spcPct val="20000"/>
        </a:spcBef>
        <a:buFont typeface="Arial" pitchFamily="34" charset="0"/>
        <a:buChar char="•"/>
        <a:defRPr sz="2100" kern="1200">
          <a:solidFill>
            <a:schemeClr val="tx1"/>
          </a:solidFill>
          <a:latin typeface="+mn-lt"/>
          <a:ea typeface="+mn-ea"/>
          <a:cs typeface="+mn-cs"/>
        </a:defRPr>
      </a:lvl9pPr>
    </p:bodyStyle>
    <p:otherStyle>
      <a:defPPr>
        <a:defRPr lang="fr-FR"/>
      </a:defPPr>
      <a:lvl1pPr marL="0" algn="l" defTabSz="947593" rtl="0" eaLnBrk="1" latinLnBrk="0" hangingPunct="1">
        <a:defRPr sz="1800" kern="1200">
          <a:solidFill>
            <a:schemeClr val="tx1"/>
          </a:solidFill>
          <a:latin typeface="+mn-lt"/>
          <a:ea typeface="+mn-ea"/>
          <a:cs typeface="+mn-cs"/>
        </a:defRPr>
      </a:lvl1pPr>
      <a:lvl2pPr marL="473801" algn="l" defTabSz="947593" rtl="0" eaLnBrk="1" latinLnBrk="0" hangingPunct="1">
        <a:defRPr sz="1800" kern="1200">
          <a:solidFill>
            <a:schemeClr val="tx1"/>
          </a:solidFill>
          <a:latin typeface="+mn-lt"/>
          <a:ea typeface="+mn-ea"/>
          <a:cs typeface="+mn-cs"/>
        </a:defRPr>
      </a:lvl2pPr>
      <a:lvl3pPr marL="947593" algn="l" defTabSz="947593" rtl="0" eaLnBrk="1" latinLnBrk="0" hangingPunct="1">
        <a:defRPr sz="1800" kern="1200">
          <a:solidFill>
            <a:schemeClr val="tx1"/>
          </a:solidFill>
          <a:latin typeface="+mn-lt"/>
          <a:ea typeface="+mn-ea"/>
          <a:cs typeface="+mn-cs"/>
        </a:defRPr>
      </a:lvl3pPr>
      <a:lvl4pPr marL="1421345" algn="l" defTabSz="947593" rtl="0" eaLnBrk="1" latinLnBrk="0" hangingPunct="1">
        <a:defRPr sz="1800" kern="1200">
          <a:solidFill>
            <a:schemeClr val="tx1"/>
          </a:solidFill>
          <a:latin typeface="+mn-lt"/>
          <a:ea typeface="+mn-ea"/>
          <a:cs typeface="+mn-cs"/>
        </a:defRPr>
      </a:lvl4pPr>
      <a:lvl5pPr marL="1895143" algn="l" defTabSz="947593" rtl="0" eaLnBrk="1" latinLnBrk="0" hangingPunct="1">
        <a:defRPr sz="1800" kern="1200">
          <a:solidFill>
            <a:schemeClr val="tx1"/>
          </a:solidFill>
          <a:latin typeface="+mn-lt"/>
          <a:ea typeface="+mn-ea"/>
          <a:cs typeface="+mn-cs"/>
        </a:defRPr>
      </a:lvl5pPr>
      <a:lvl6pPr marL="2368917" algn="l" defTabSz="947593" rtl="0" eaLnBrk="1" latinLnBrk="0" hangingPunct="1">
        <a:defRPr sz="1800" kern="1200">
          <a:solidFill>
            <a:schemeClr val="tx1"/>
          </a:solidFill>
          <a:latin typeface="+mn-lt"/>
          <a:ea typeface="+mn-ea"/>
          <a:cs typeface="+mn-cs"/>
        </a:defRPr>
      </a:lvl6pPr>
      <a:lvl7pPr marL="2842706" algn="l" defTabSz="947593" rtl="0" eaLnBrk="1" latinLnBrk="0" hangingPunct="1">
        <a:defRPr sz="1800" kern="1200">
          <a:solidFill>
            <a:schemeClr val="tx1"/>
          </a:solidFill>
          <a:latin typeface="+mn-lt"/>
          <a:ea typeface="+mn-ea"/>
          <a:cs typeface="+mn-cs"/>
        </a:defRPr>
      </a:lvl7pPr>
      <a:lvl8pPr marL="3316476" algn="l" defTabSz="947593" rtl="0" eaLnBrk="1" latinLnBrk="0" hangingPunct="1">
        <a:defRPr sz="1800" kern="1200">
          <a:solidFill>
            <a:schemeClr val="tx1"/>
          </a:solidFill>
          <a:latin typeface="+mn-lt"/>
          <a:ea typeface="+mn-ea"/>
          <a:cs typeface="+mn-cs"/>
        </a:defRPr>
      </a:lvl8pPr>
      <a:lvl9pPr marL="3790259" algn="l" defTabSz="947593"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32055" y="233135"/>
            <a:ext cx="7776687" cy="960174"/>
          </a:xfrm>
          <a:prstGeom prst="rect">
            <a:avLst/>
          </a:prstGeom>
        </p:spPr>
        <p:txBody>
          <a:bodyPr vert="horz" lIns="94875" tIns="47435" rIns="94875" bIns="47435"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32055" y="1344892"/>
            <a:ext cx="7776687" cy="3802019"/>
          </a:xfrm>
          <a:prstGeom prst="rect">
            <a:avLst/>
          </a:prstGeom>
        </p:spPr>
        <p:txBody>
          <a:bodyPr vert="horz" lIns="94875" tIns="47435" rIns="94875" bIns="47435"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32976" y="5341550"/>
            <a:ext cx="2016178" cy="306722"/>
          </a:xfrm>
          <a:prstGeom prst="rect">
            <a:avLst/>
          </a:prstGeom>
        </p:spPr>
        <p:txBody>
          <a:bodyPr vert="horz" lIns="94875" tIns="47435" rIns="94875" bIns="47435" rtlCol="0" anchor="ctr"/>
          <a:lstStyle>
            <a:lvl1pPr algn="l" defTabSz="952951">
              <a:defRPr sz="1300">
                <a:solidFill>
                  <a:schemeClr val="tx1">
                    <a:tint val="75000"/>
                  </a:schemeClr>
                </a:solidFill>
              </a:defRPr>
            </a:lvl1pPr>
          </a:lstStyle>
          <a:p>
            <a:fld id="{FA0B38D7-1DE5-41DE-8B65-024289CA27F3}" type="datetimeFigureOut">
              <a:rPr lang="fr-FR" smtClean="0">
                <a:solidFill>
                  <a:prstClr val="black">
                    <a:tint val="75000"/>
                  </a:prstClr>
                </a:solidFill>
              </a:rPr>
              <a:pPr/>
              <a:t>06/04/2025</a:t>
            </a:fld>
            <a:endParaRPr lang="fr-FR" dirty="0">
              <a:solidFill>
                <a:prstClr val="black">
                  <a:tint val="75000"/>
                </a:prstClr>
              </a:solidFill>
            </a:endParaRPr>
          </a:p>
        </p:txBody>
      </p:sp>
      <p:sp>
        <p:nvSpPr>
          <p:cNvPr id="5" name="Espace réservé du pied de page 4"/>
          <p:cNvSpPr>
            <a:spLocks noGrp="1"/>
          </p:cNvSpPr>
          <p:nvPr>
            <p:ph type="ftr" sz="quarter" idx="3"/>
          </p:nvPr>
        </p:nvSpPr>
        <p:spPr>
          <a:xfrm>
            <a:off x="2953208" y="5341550"/>
            <a:ext cx="2736242" cy="306722"/>
          </a:xfrm>
          <a:prstGeom prst="rect">
            <a:avLst/>
          </a:prstGeom>
        </p:spPr>
        <p:txBody>
          <a:bodyPr vert="horz" lIns="94875" tIns="47435" rIns="94875" bIns="47435" rtlCol="0" anchor="ctr"/>
          <a:lstStyle>
            <a:lvl1pPr algn="ctr" defTabSz="952951">
              <a:defRPr sz="1300">
                <a:solidFill>
                  <a:schemeClr val="tx1">
                    <a:tint val="75000"/>
                  </a:schemeClr>
                </a:solidFill>
              </a:defRPr>
            </a:lvl1pPr>
          </a:lstStyle>
          <a:p>
            <a:endParaRPr lang="fr-FR" dirty="0">
              <a:solidFill>
                <a:prstClr val="black">
                  <a:tint val="75000"/>
                </a:prstClr>
              </a:solidFill>
            </a:endParaRPr>
          </a:p>
        </p:txBody>
      </p:sp>
      <p:sp>
        <p:nvSpPr>
          <p:cNvPr id="6" name="Espace réservé du numéro de diapositive 5"/>
          <p:cNvSpPr>
            <a:spLocks noGrp="1"/>
          </p:cNvSpPr>
          <p:nvPr>
            <p:ph type="sldNum" sz="quarter" idx="4"/>
          </p:nvPr>
        </p:nvSpPr>
        <p:spPr>
          <a:xfrm>
            <a:off x="6194368" y="5341550"/>
            <a:ext cx="2016178" cy="306722"/>
          </a:xfrm>
          <a:prstGeom prst="rect">
            <a:avLst/>
          </a:prstGeom>
        </p:spPr>
        <p:txBody>
          <a:bodyPr vert="horz" lIns="94875" tIns="47435" rIns="94875" bIns="47435" rtlCol="0" anchor="ctr"/>
          <a:lstStyle>
            <a:lvl1pPr algn="r" defTabSz="952951">
              <a:defRPr sz="1300">
                <a:solidFill>
                  <a:schemeClr val="tx1">
                    <a:tint val="75000"/>
                  </a:schemeClr>
                </a:solidFill>
              </a:defRPr>
            </a:lvl1pPr>
          </a:lstStyle>
          <a:p>
            <a:fld id="{729C7B30-DED1-4A29-94F9-42C7DECC1CE1}" type="slidenum">
              <a:rPr lang="fr-FR" smtClean="0">
                <a:solidFill>
                  <a:prstClr val="black">
                    <a:tint val="75000"/>
                  </a:prstClr>
                </a:solidFill>
              </a:rPr>
              <a:pPr/>
              <a:t>‹N°›</a:t>
            </a:fld>
            <a:endParaRPr lang="fr-FR" dirty="0">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ransition spd="med" advTm="4000">
    <p:random/>
  </p:transition>
  <p:txStyles>
    <p:titleStyle>
      <a:lvl1pPr algn="ctr" defTabSz="952951" rtl="0" eaLnBrk="1" latinLnBrk="0" hangingPunct="1">
        <a:spcBef>
          <a:spcPct val="0"/>
        </a:spcBef>
        <a:buNone/>
        <a:defRPr sz="4600" kern="1200">
          <a:solidFill>
            <a:schemeClr val="tx1"/>
          </a:solidFill>
          <a:latin typeface="+mj-lt"/>
          <a:ea typeface="+mj-ea"/>
          <a:cs typeface="+mj-cs"/>
        </a:defRPr>
      </a:lvl1pPr>
    </p:titleStyle>
    <p:bodyStyle>
      <a:lvl1pPr marL="357362" indent="-357362" algn="l" defTabSz="952951" rtl="0" eaLnBrk="1" latinLnBrk="0" hangingPunct="1">
        <a:spcBef>
          <a:spcPct val="20000"/>
        </a:spcBef>
        <a:buFont typeface="Arial" pitchFamily="34" charset="0"/>
        <a:buChar char="•"/>
        <a:defRPr sz="3300" kern="1200">
          <a:solidFill>
            <a:schemeClr val="tx1"/>
          </a:solidFill>
          <a:latin typeface="+mn-lt"/>
          <a:ea typeface="+mn-ea"/>
          <a:cs typeface="+mn-cs"/>
        </a:defRPr>
      </a:lvl1pPr>
      <a:lvl2pPr marL="774244" indent="-297792" algn="l" defTabSz="952951" rtl="0" eaLnBrk="1" latinLnBrk="0" hangingPunct="1">
        <a:spcBef>
          <a:spcPct val="20000"/>
        </a:spcBef>
        <a:buFont typeface="Arial" pitchFamily="34" charset="0"/>
        <a:buChar char="–"/>
        <a:defRPr sz="2900" kern="1200">
          <a:solidFill>
            <a:schemeClr val="tx1"/>
          </a:solidFill>
          <a:latin typeface="+mn-lt"/>
          <a:ea typeface="+mn-ea"/>
          <a:cs typeface="+mn-cs"/>
        </a:defRPr>
      </a:lvl2pPr>
      <a:lvl3pPr marL="1191161" indent="-238250" algn="l" defTabSz="952951" rtl="0" eaLnBrk="1" latinLnBrk="0" hangingPunct="1">
        <a:spcBef>
          <a:spcPct val="20000"/>
        </a:spcBef>
        <a:buFont typeface="Arial" pitchFamily="34" charset="0"/>
        <a:buChar char="•"/>
        <a:defRPr sz="2500" kern="1200">
          <a:solidFill>
            <a:schemeClr val="tx1"/>
          </a:solidFill>
          <a:latin typeface="+mn-lt"/>
          <a:ea typeface="+mn-ea"/>
          <a:cs typeface="+mn-cs"/>
        </a:defRPr>
      </a:lvl3pPr>
      <a:lvl4pPr marL="1667624" indent="-238250" algn="l" defTabSz="952951" rtl="0" eaLnBrk="1" latinLnBrk="0" hangingPunct="1">
        <a:spcBef>
          <a:spcPct val="20000"/>
        </a:spcBef>
        <a:buFont typeface="Arial" pitchFamily="34" charset="0"/>
        <a:buChar char="–"/>
        <a:defRPr sz="2100" kern="1200">
          <a:solidFill>
            <a:schemeClr val="tx1"/>
          </a:solidFill>
          <a:latin typeface="+mn-lt"/>
          <a:ea typeface="+mn-ea"/>
          <a:cs typeface="+mn-cs"/>
        </a:defRPr>
      </a:lvl4pPr>
      <a:lvl5pPr marL="2144089" indent="-238250" algn="l" defTabSz="952951" rtl="0" eaLnBrk="1" latinLnBrk="0" hangingPunct="1">
        <a:spcBef>
          <a:spcPct val="20000"/>
        </a:spcBef>
        <a:buFont typeface="Arial" pitchFamily="34" charset="0"/>
        <a:buChar char="»"/>
        <a:defRPr sz="2100" kern="1200">
          <a:solidFill>
            <a:schemeClr val="tx1"/>
          </a:solidFill>
          <a:latin typeface="+mn-lt"/>
          <a:ea typeface="+mn-ea"/>
          <a:cs typeface="+mn-cs"/>
        </a:defRPr>
      </a:lvl5pPr>
      <a:lvl6pPr marL="2620544" indent="-238250" algn="l" defTabSz="952951" rtl="0" eaLnBrk="1" latinLnBrk="0" hangingPunct="1">
        <a:spcBef>
          <a:spcPct val="20000"/>
        </a:spcBef>
        <a:buFont typeface="Arial" pitchFamily="34" charset="0"/>
        <a:buChar char="•"/>
        <a:defRPr sz="2100" kern="1200">
          <a:solidFill>
            <a:schemeClr val="tx1"/>
          </a:solidFill>
          <a:latin typeface="+mn-lt"/>
          <a:ea typeface="+mn-ea"/>
          <a:cs typeface="+mn-cs"/>
        </a:defRPr>
      </a:lvl6pPr>
      <a:lvl7pPr marL="3097013" indent="-238250" algn="l" defTabSz="952951" rtl="0" eaLnBrk="1" latinLnBrk="0" hangingPunct="1">
        <a:spcBef>
          <a:spcPct val="20000"/>
        </a:spcBef>
        <a:buFont typeface="Arial" pitchFamily="34" charset="0"/>
        <a:buChar char="•"/>
        <a:defRPr sz="2100" kern="1200">
          <a:solidFill>
            <a:schemeClr val="tx1"/>
          </a:solidFill>
          <a:latin typeface="+mn-lt"/>
          <a:ea typeface="+mn-ea"/>
          <a:cs typeface="+mn-cs"/>
        </a:defRPr>
      </a:lvl7pPr>
      <a:lvl8pPr marL="3573491" indent="-238250" algn="l" defTabSz="952951" rtl="0" eaLnBrk="1" latinLnBrk="0" hangingPunct="1">
        <a:spcBef>
          <a:spcPct val="20000"/>
        </a:spcBef>
        <a:buFont typeface="Arial" pitchFamily="34" charset="0"/>
        <a:buChar char="•"/>
        <a:defRPr sz="2100" kern="1200">
          <a:solidFill>
            <a:schemeClr val="tx1"/>
          </a:solidFill>
          <a:latin typeface="+mn-lt"/>
          <a:ea typeface="+mn-ea"/>
          <a:cs typeface="+mn-cs"/>
        </a:defRPr>
      </a:lvl8pPr>
      <a:lvl9pPr marL="4049961" indent="-238250" algn="l" defTabSz="952951" rtl="0" eaLnBrk="1" latinLnBrk="0" hangingPunct="1">
        <a:spcBef>
          <a:spcPct val="20000"/>
        </a:spcBef>
        <a:buFont typeface="Arial" pitchFamily="34" charset="0"/>
        <a:buChar char="•"/>
        <a:defRPr sz="2100" kern="1200">
          <a:solidFill>
            <a:schemeClr val="tx1"/>
          </a:solidFill>
          <a:latin typeface="+mn-lt"/>
          <a:ea typeface="+mn-ea"/>
          <a:cs typeface="+mn-cs"/>
        </a:defRPr>
      </a:lvl9pPr>
    </p:bodyStyle>
    <p:otherStyle>
      <a:defPPr>
        <a:defRPr lang="fr-FR"/>
      </a:defPPr>
      <a:lvl1pPr marL="0" algn="l" defTabSz="952951" rtl="0" eaLnBrk="1" latinLnBrk="0" hangingPunct="1">
        <a:defRPr sz="1800" kern="1200">
          <a:solidFill>
            <a:schemeClr val="tx1"/>
          </a:solidFill>
          <a:latin typeface="+mn-lt"/>
          <a:ea typeface="+mn-ea"/>
          <a:cs typeface="+mn-cs"/>
        </a:defRPr>
      </a:lvl1pPr>
      <a:lvl2pPr marL="476480" algn="l" defTabSz="952951" rtl="0" eaLnBrk="1" latinLnBrk="0" hangingPunct="1">
        <a:defRPr sz="1800" kern="1200">
          <a:solidFill>
            <a:schemeClr val="tx1"/>
          </a:solidFill>
          <a:latin typeface="+mn-lt"/>
          <a:ea typeface="+mn-ea"/>
          <a:cs typeface="+mn-cs"/>
        </a:defRPr>
      </a:lvl2pPr>
      <a:lvl3pPr marL="952951" algn="l" defTabSz="952951" rtl="0" eaLnBrk="1" latinLnBrk="0" hangingPunct="1">
        <a:defRPr sz="1800" kern="1200">
          <a:solidFill>
            <a:schemeClr val="tx1"/>
          </a:solidFill>
          <a:latin typeface="+mn-lt"/>
          <a:ea typeface="+mn-ea"/>
          <a:cs typeface="+mn-cs"/>
        </a:defRPr>
      </a:lvl3pPr>
      <a:lvl4pPr marL="1429391" algn="l" defTabSz="952951" rtl="0" eaLnBrk="1" latinLnBrk="0" hangingPunct="1">
        <a:defRPr sz="1800" kern="1200">
          <a:solidFill>
            <a:schemeClr val="tx1"/>
          </a:solidFill>
          <a:latin typeface="+mn-lt"/>
          <a:ea typeface="+mn-ea"/>
          <a:cs typeface="+mn-cs"/>
        </a:defRPr>
      </a:lvl4pPr>
      <a:lvl5pPr marL="1905870" algn="l" defTabSz="952951" rtl="0" eaLnBrk="1" latinLnBrk="0" hangingPunct="1">
        <a:defRPr sz="1800" kern="1200">
          <a:solidFill>
            <a:schemeClr val="tx1"/>
          </a:solidFill>
          <a:latin typeface="+mn-lt"/>
          <a:ea typeface="+mn-ea"/>
          <a:cs typeface="+mn-cs"/>
        </a:defRPr>
      </a:lvl5pPr>
      <a:lvl6pPr marL="2382315" algn="l" defTabSz="952951" rtl="0" eaLnBrk="1" latinLnBrk="0" hangingPunct="1">
        <a:defRPr sz="1800" kern="1200">
          <a:solidFill>
            <a:schemeClr val="tx1"/>
          </a:solidFill>
          <a:latin typeface="+mn-lt"/>
          <a:ea typeface="+mn-ea"/>
          <a:cs typeface="+mn-cs"/>
        </a:defRPr>
      </a:lvl6pPr>
      <a:lvl7pPr marL="2858789" algn="l" defTabSz="952951" rtl="0" eaLnBrk="1" latinLnBrk="0" hangingPunct="1">
        <a:defRPr sz="1800" kern="1200">
          <a:solidFill>
            <a:schemeClr val="tx1"/>
          </a:solidFill>
          <a:latin typeface="+mn-lt"/>
          <a:ea typeface="+mn-ea"/>
          <a:cs typeface="+mn-cs"/>
        </a:defRPr>
      </a:lvl7pPr>
      <a:lvl8pPr marL="3335251" algn="l" defTabSz="952951" rtl="0" eaLnBrk="1" latinLnBrk="0" hangingPunct="1">
        <a:defRPr sz="1800" kern="1200">
          <a:solidFill>
            <a:schemeClr val="tx1"/>
          </a:solidFill>
          <a:latin typeface="+mn-lt"/>
          <a:ea typeface="+mn-ea"/>
          <a:cs typeface="+mn-cs"/>
        </a:defRPr>
      </a:lvl8pPr>
      <a:lvl9pPr marL="3811709" algn="l" defTabSz="952951"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29.xml"/><Relationship Id="rId1" Type="http://schemas.openxmlformats.org/officeDocument/2006/relationships/audio" Target="../media/audio1.wav"/><Relationship Id="rId6" Type="http://schemas.openxmlformats.org/officeDocument/2006/relationships/image" Target="../media/image4.png"/><Relationship Id="rId5" Type="http://schemas.openxmlformats.org/officeDocument/2006/relationships/image" Target="../media/image3.gif"/><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29.xml"/><Relationship Id="rId5" Type="http://schemas.openxmlformats.org/officeDocument/2006/relationships/image" Target="../media/image8.gif"/><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jpeg"/><Relationship Id="rId1" Type="http://schemas.openxmlformats.org/officeDocument/2006/relationships/slideLayout" Target="../slideLayouts/slideLayout29.xml"/><Relationship Id="rId4" Type="http://schemas.openxmlformats.org/officeDocument/2006/relationships/image" Target="../media/image8.gif"/></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jpeg"/><Relationship Id="rId1" Type="http://schemas.openxmlformats.org/officeDocument/2006/relationships/slideLayout" Target="../slideLayouts/slideLayout29.xml"/><Relationship Id="rId4" Type="http://schemas.openxmlformats.org/officeDocument/2006/relationships/image" Target="../media/image8.gif"/></Relationships>
</file>

<file path=ppt/slides/_rels/slide5.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9.jpeg"/><Relationship Id="rId1" Type="http://schemas.openxmlformats.org/officeDocument/2006/relationships/slideLayout" Target="../slideLayouts/slideLayout29.xml"/></Relationships>
</file>

<file path=ppt/slides/_rels/slide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9.xml"/><Relationship Id="rId4" Type="http://schemas.openxmlformats.org/officeDocument/2006/relationships/image" Target="../media/image10.gif"/></Relationships>
</file>

<file path=ppt/slides/_rels/slide7.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image" Target="../media/image13.jpeg"/><Relationship Id="rId1" Type="http://schemas.openxmlformats.org/officeDocument/2006/relationships/slideLayout" Target="../slideLayouts/slideLayout29.xml"/></Relationships>
</file>

<file path=ppt/slides/_rels/slide8.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15.jpeg"/><Relationship Id="rId1" Type="http://schemas.openxmlformats.org/officeDocument/2006/relationships/slideLayout" Target="../slideLayouts/slideLayout29.xml"/></Relationships>
</file>

<file path=ppt/slides/_rels/slide9.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16.jpeg"/><Relationship Id="rId1" Type="http://schemas.openxmlformats.org/officeDocument/2006/relationships/slideLayout" Target="../slideLayouts/slideLayout29.xml"/></Relationships>
</file>

<file path=ppt/slides/_rels/slide10.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image" Target="../media/image17.jpeg"/><Relationship Id="rId1" Type="http://schemas.openxmlformats.org/officeDocument/2006/relationships/slideLayout" Target="../slideLayouts/slideLayout29.xml"/></Relationships>
</file>

<file path=ppt/slides/_rels/slide11.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image" Target="../media/image18.jpeg"/><Relationship Id="rId1" Type="http://schemas.openxmlformats.org/officeDocument/2006/relationships/slideLayout" Target="../slideLayouts/slideLayout29.xml"/></Relationships>
</file>

<file path=ppt/slides/_rels/slide12.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19.jpeg"/><Relationship Id="rId1" Type="http://schemas.openxmlformats.org/officeDocument/2006/relationships/slideLayout" Target="../slideLayouts/slideLayout29.xml"/></Relationships>
</file>

<file path=ppt/slides/_rels/slide13.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20.jpeg"/><Relationship Id="rId1" Type="http://schemas.openxmlformats.org/officeDocument/2006/relationships/slideLayout" Target="../slideLayouts/slideLayout29.xml"/></Relationships>
</file>

<file path=ppt/slides/_rels/slide14.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21.jpeg"/><Relationship Id="rId1" Type="http://schemas.openxmlformats.org/officeDocument/2006/relationships/slideLayout" Target="../slideLayouts/slideLayout29.xml"/></Relationships>
</file>

<file path=ppt/slides/_rels/slide15.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22.jpeg"/><Relationship Id="rId1" Type="http://schemas.openxmlformats.org/officeDocument/2006/relationships/slideLayout" Target="../slideLayouts/slideLayout29.xml"/></Relationships>
</file>

<file path=ppt/slides/_rels/slide16.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image" Target="../media/image23.jpeg"/><Relationship Id="rId1" Type="http://schemas.openxmlformats.org/officeDocument/2006/relationships/slideLayout" Target="../slideLayouts/slideLayout29.xml"/></Relationships>
</file>

<file path=ppt/slides/_rels/slide17.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image" Target="../media/image24.jpeg"/><Relationship Id="rId1" Type="http://schemas.openxmlformats.org/officeDocument/2006/relationships/slideLayout" Target="../slideLayouts/slideLayout29.xml"/></Relationships>
</file>

<file path=ppt/slides/_rels/slide18.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image" Target="../media/image25.jpeg"/><Relationship Id="rId1" Type="http://schemas.openxmlformats.org/officeDocument/2006/relationships/slideLayout" Target="../slideLayouts/slideLayout29.xml"/></Relationships>
</file>

<file path=ppt/slides/_rels/slide19.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26.jpeg"/><Relationship Id="rId1" Type="http://schemas.openxmlformats.org/officeDocument/2006/relationships/slideLayout" Target="../slideLayouts/slideLayout29.xml"/></Relationships>
</file>

<file path=ppt/slides/_rels/slide20.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27.jpeg"/><Relationship Id="rId1" Type="http://schemas.openxmlformats.org/officeDocument/2006/relationships/slideLayout" Target="../slideLayouts/slideLayout29.xml"/></Relationships>
</file>

<file path=ppt/slides/_rels/slide21.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28.jpeg"/><Relationship Id="rId1" Type="http://schemas.openxmlformats.org/officeDocument/2006/relationships/slideLayout" Target="../slideLayouts/slideLayout29.xml"/></Relationships>
</file>

<file path=ppt/slides/_rels/slide22.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image" Target="../media/image29.jpeg"/><Relationship Id="rId1" Type="http://schemas.openxmlformats.org/officeDocument/2006/relationships/slideLayout" Target="../slideLayouts/slideLayout29.xml"/></Relationships>
</file>

<file path=ppt/slides/_rels/slide23.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image" Target="../media/image30.jpeg"/><Relationship Id="rId1" Type="http://schemas.openxmlformats.org/officeDocument/2006/relationships/slideLayout" Target="../slideLayouts/slideLayout29.xml"/></Relationships>
</file>

<file path=ppt/slides/_rels/slide24.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31.jpeg"/><Relationship Id="rId1" Type="http://schemas.openxmlformats.org/officeDocument/2006/relationships/slideLayout" Target="../slideLayouts/slideLayout29.xml"/></Relationships>
</file>

<file path=ppt/slides/_rels/slide25.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image" Target="../media/image32.jpeg"/><Relationship Id="rId1" Type="http://schemas.openxmlformats.org/officeDocument/2006/relationships/slideLayout" Target="../slideLayouts/slideLayout29.xml"/></Relationships>
</file>

<file path=ppt/slides/_rels/slide26.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image" Target="../media/image33.jpeg"/><Relationship Id="rId1" Type="http://schemas.openxmlformats.org/officeDocument/2006/relationships/slideLayout" Target="../slideLayouts/slideLayout29.xml"/></Relationships>
</file>

<file path=ppt/slides/_rels/slide27.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image" Target="../media/image34.jpeg"/><Relationship Id="rId1" Type="http://schemas.openxmlformats.org/officeDocument/2006/relationships/slideLayout" Target="../slideLayouts/slideLayout29.xml"/></Relationships>
</file>

<file path=ppt/slides/_rels/slide28.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35.jpeg"/><Relationship Id="rId1" Type="http://schemas.openxmlformats.org/officeDocument/2006/relationships/slideLayout" Target="../slideLayouts/slideLayout29.xml"/></Relationships>
</file>

<file path=ppt/slides/_rels/slide29.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36.jpeg"/><Relationship Id="rId1" Type="http://schemas.openxmlformats.org/officeDocument/2006/relationships/slideLayout" Target="../slideLayouts/slideLayout29.xml"/></Relationships>
</file>

<file path=ppt/slides/_rels/slide30.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image" Target="../media/image37.jpeg"/><Relationship Id="rId1" Type="http://schemas.openxmlformats.org/officeDocument/2006/relationships/slideLayout" Target="../slideLayouts/slideLayout29.xml"/></Relationships>
</file>

<file path=ppt/slides/_rels/slide31.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38.jpeg"/><Relationship Id="rId1" Type="http://schemas.openxmlformats.org/officeDocument/2006/relationships/slideLayout" Target="../slideLayouts/slideLayout29.xml"/></Relationships>
</file>

<file path=ppt/slides/_rels/slide32.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39.jpeg"/><Relationship Id="rId1" Type="http://schemas.openxmlformats.org/officeDocument/2006/relationships/slideLayout" Target="../slideLayouts/slideLayout29.xml"/></Relationships>
</file>

<file path=ppt/slides/_rels/slide33.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image" Target="../media/image40.jpeg"/><Relationship Id="rId1" Type="http://schemas.openxmlformats.org/officeDocument/2006/relationships/slideLayout" Target="../slideLayouts/slideLayout29.xml"/></Relationships>
</file>

<file path=ppt/slides/_rels/slide34.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41.jpeg"/><Relationship Id="rId1" Type="http://schemas.openxmlformats.org/officeDocument/2006/relationships/slideLayout" Target="../slideLayouts/slideLayout29.xml"/></Relationships>
</file>

<file path=ppt/slides/_rels/slide35.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image" Target="../media/image42.jpeg"/><Relationship Id="rId1" Type="http://schemas.openxmlformats.org/officeDocument/2006/relationships/slideLayout" Target="../slideLayouts/slideLayout29.xml"/></Relationships>
</file>

<file path=ppt/slides/_rels/slide36.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43.jpeg"/><Relationship Id="rId1" Type="http://schemas.openxmlformats.org/officeDocument/2006/relationships/slideLayout" Target="../slideLayouts/slideLayout29.xml"/></Relationships>
</file>

<file path=ppt/slides/_rels/slide37.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image" Target="../media/image44.jpeg"/><Relationship Id="rId1" Type="http://schemas.openxmlformats.org/officeDocument/2006/relationships/slideLayout" Target="../slideLayouts/slideLayout29.xml"/></Relationships>
</file>

<file path=ppt/slides/_rels/slide38.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45.jpeg"/><Relationship Id="rId1" Type="http://schemas.openxmlformats.org/officeDocument/2006/relationships/slideLayout" Target="../slideLayouts/slideLayout29.xml"/></Relationships>
</file>

<file path=ppt/slides/_rels/slide39.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46.jpeg"/><Relationship Id="rId1" Type="http://schemas.openxmlformats.org/officeDocument/2006/relationships/slideLayout" Target="../slideLayouts/slideLayout29.xml"/></Relationships>
</file>

<file path=ppt/slides/_rels/slide40.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47.jpeg"/><Relationship Id="rId1" Type="http://schemas.openxmlformats.org/officeDocument/2006/relationships/slideLayout" Target="../slideLayouts/slideLayout29.xml"/></Relationships>
</file>

<file path=ppt/slides/_rels/slide41.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48.jpeg"/><Relationship Id="rId1" Type="http://schemas.openxmlformats.org/officeDocument/2006/relationships/slideLayout" Target="../slideLayouts/slideLayout29.xml"/></Relationships>
</file>

<file path=ppt/slides/_rels/slide42.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49.jpeg"/><Relationship Id="rId1" Type="http://schemas.openxmlformats.org/officeDocument/2006/relationships/slideLayout" Target="../slideLayouts/slideLayout29.xml"/></Relationships>
</file>

<file path=ppt/slides/_rels/slide43.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50.jpeg"/><Relationship Id="rId1" Type="http://schemas.openxmlformats.org/officeDocument/2006/relationships/slideLayout" Target="../slideLayouts/slideLayout29.xml"/></Relationships>
</file>

<file path=ppt/slides/_rels/slide44.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image" Target="../media/image51.jpeg"/><Relationship Id="rId1" Type="http://schemas.openxmlformats.org/officeDocument/2006/relationships/slideLayout" Target="../slideLayouts/slideLayout29.xml"/></Relationships>
</file>

<file path=ppt/slides/_rels/slide45.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52.jpeg"/><Relationship Id="rId1" Type="http://schemas.openxmlformats.org/officeDocument/2006/relationships/slideLayout" Target="../slideLayouts/slideLayout29.xml"/></Relationships>
</file>

<file path=ppt/slides/_rels/slide46.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image" Target="../media/image53.jpeg"/><Relationship Id="rId1" Type="http://schemas.openxmlformats.org/officeDocument/2006/relationships/slideLayout" Target="../slideLayouts/slideLayout29.xml"/></Relationships>
</file>

<file path=ppt/slides/_rels/slide47.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54.jpeg"/><Relationship Id="rId1" Type="http://schemas.openxmlformats.org/officeDocument/2006/relationships/slideLayout" Target="../slideLayouts/slideLayout29.xml"/></Relationships>
</file>

<file path=ppt/slides/_rels/slide48.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55.jpeg"/><Relationship Id="rId1" Type="http://schemas.openxmlformats.org/officeDocument/2006/relationships/slideLayout" Target="../slideLayouts/slideLayout29.xml"/></Relationships>
</file>

<file path=ppt/slides/_rels/slide49.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image" Target="../media/image56.jpeg"/><Relationship Id="rId1" Type="http://schemas.openxmlformats.org/officeDocument/2006/relationships/slideLayout" Target="../slideLayouts/slideLayout29.xml"/></Relationships>
</file>

<file path=ppt/slides/_rels/slide50.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57.jpeg"/><Relationship Id="rId1" Type="http://schemas.openxmlformats.org/officeDocument/2006/relationships/slideLayout" Target="../slideLayouts/slideLayout29.xml"/></Relationships>
</file>

<file path=ppt/slides/_rels/slide51.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58.jpeg"/><Relationship Id="rId1" Type="http://schemas.openxmlformats.org/officeDocument/2006/relationships/slideLayout" Target="../slideLayouts/slideLayout29.xml"/></Relationships>
</file>

<file path=ppt/slides/_rels/slide52.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59.jpeg"/><Relationship Id="rId1" Type="http://schemas.openxmlformats.org/officeDocument/2006/relationships/slideLayout" Target="../slideLayouts/slideLayout29.xml"/></Relationships>
</file>

<file path=ppt/slides/_rels/slide53.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image" Target="../media/image60.jpeg"/><Relationship Id="rId1" Type="http://schemas.openxmlformats.org/officeDocument/2006/relationships/slideLayout" Target="../slideLayouts/slideLayout29.xml"/></Relationships>
</file>

<file path=ppt/slides/_rels/slide54.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image" Target="../media/image61.jpeg"/><Relationship Id="rId1" Type="http://schemas.openxmlformats.org/officeDocument/2006/relationships/slideLayout" Target="../slideLayouts/slideLayout29.xml"/></Relationships>
</file>

<file path=ppt/slides/_rels/slide55.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62.jpeg"/><Relationship Id="rId1" Type="http://schemas.openxmlformats.org/officeDocument/2006/relationships/slideLayout" Target="../slideLayouts/slideLayout29.xml"/></Relationships>
</file>

<file path=ppt/slides/_rels/slide56.xml.rels><?xml version="1.0" encoding="UTF-8" standalone="yes"?>
<Relationships xmlns="http://schemas.openxmlformats.org/package/2006/relationships"><Relationship Id="rId3" Type="http://schemas.openxmlformats.org/officeDocument/2006/relationships/image" Target="../media/image64.gif"/><Relationship Id="rId2" Type="http://schemas.openxmlformats.org/officeDocument/2006/relationships/image" Target="../media/image63.png"/><Relationship Id="rId1" Type="http://schemas.openxmlformats.org/officeDocument/2006/relationships/slideLayout" Target="../slideLayouts/slideLayout18.xml"/><Relationship Id="rId6" Type="http://schemas.openxmlformats.org/officeDocument/2006/relationships/image" Target="../media/image67.jpeg"/><Relationship Id="rId5" Type="http://schemas.openxmlformats.org/officeDocument/2006/relationships/image" Target="../media/image66.gif"/><Relationship Id="rId4" Type="http://schemas.openxmlformats.org/officeDocument/2006/relationships/image" Target="../media/image65.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t="-2000" b="-2000"/>
          </a:stretch>
        </a:blipFill>
        <a:effectLst/>
      </p:bgPr>
    </p:bg>
    <p:spTree>
      <p:nvGrpSpPr>
        <p:cNvPr id="1" name=""/>
        <p:cNvGrpSpPr/>
        <p:nvPr/>
      </p:nvGrpSpPr>
      <p:grpSpPr>
        <a:xfrm>
          <a:off x="0" y="0"/>
          <a:ext cx="0" cy="0"/>
          <a:chOff x="0" y="0"/>
          <a:chExt cx="0" cy="0"/>
        </a:xfrm>
      </p:grpSpPr>
      <p:sp>
        <p:nvSpPr>
          <p:cNvPr id="3" name="ZoneTexte 2"/>
          <p:cNvSpPr txBox="1">
            <a:spLocks noChangeAspect="1"/>
          </p:cNvSpPr>
          <p:nvPr/>
        </p:nvSpPr>
        <p:spPr>
          <a:xfrm>
            <a:off x="6" y="4500000"/>
            <a:ext cx="8640763" cy="1314478"/>
          </a:xfrm>
          <a:prstGeom prst="rect">
            <a:avLst/>
          </a:prstGeom>
          <a:noFill/>
        </p:spPr>
        <p:txBody>
          <a:bodyPr wrap="none" lIns="79543" tIns="39770" rIns="79543" bIns="39770" rtlCol="0">
            <a:prstTxWarp prst="textPlain">
              <a:avLst/>
            </a:prstTxWarp>
            <a:spAutoFit/>
          </a:bodyPr>
          <a:lstStyle/>
          <a:p>
            <a:pPr defTabSz="952951"/>
            <a:r>
              <a:rPr lang="fr-FR" sz="5200" dirty="0" smtClean="0">
                <a:ln w="63500">
                  <a:solidFill>
                    <a:srgbClr val="4F81BD"/>
                  </a:solidFill>
                </a:ln>
                <a:solidFill>
                  <a:prstClr val="white"/>
                </a:solidFill>
                <a:latin typeface="Broadway" pitchFamily="82" charset="0"/>
              </a:rPr>
              <a:t> </a:t>
            </a:r>
            <a:r>
              <a:rPr lang="fr-FR" sz="5200" dirty="0" smtClean="0">
                <a:ln w="34925">
                  <a:solidFill>
                    <a:srgbClr val="FFFF00"/>
                  </a:solidFill>
                </a:ln>
                <a:blipFill>
                  <a:blip r:embed="rId4"/>
                  <a:stretch>
                    <a:fillRect/>
                  </a:stretch>
                </a:blipFill>
                <a:latin typeface="Broadway" pitchFamily="82" charset="0"/>
              </a:rPr>
              <a:t>peintures  murales </a:t>
            </a:r>
            <a:endParaRPr lang="fr-FR" sz="5200" dirty="0">
              <a:ln w="34925">
                <a:solidFill>
                  <a:srgbClr val="FFFF00"/>
                </a:solidFill>
              </a:ln>
              <a:blipFill>
                <a:blip r:embed="rId4"/>
                <a:stretch>
                  <a:fillRect/>
                </a:stretch>
              </a:blipFill>
              <a:latin typeface="Broadway" pitchFamily="82" charset="0"/>
            </a:endParaRPr>
          </a:p>
        </p:txBody>
      </p:sp>
      <p:pic>
        <p:nvPicPr>
          <p:cNvPr id="6" name="Image 5" descr="0a000004-.gif"/>
          <p:cNvPicPr>
            <a:picLocks noChangeAspect="1"/>
          </p:cNvPicPr>
          <p:nvPr/>
        </p:nvPicPr>
        <p:blipFill>
          <a:blip r:embed="rId5" cstate="print"/>
          <a:stretch>
            <a:fillRect/>
          </a:stretch>
        </p:blipFill>
        <p:spPr>
          <a:xfrm rot="21480000">
            <a:off x="7082012" y="3197192"/>
            <a:ext cx="1667138" cy="1480510"/>
          </a:xfrm>
          <a:prstGeom prst="rect">
            <a:avLst/>
          </a:prstGeom>
        </p:spPr>
      </p:pic>
      <p:sp>
        <p:nvSpPr>
          <p:cNvPr id="5" name="ZoneTexte 4"/>
          <p:cNvSpPr txBox="1"/>
          <p:nvPr/>
        </p:nvSpPr>
        <p:spPr>
          <a:xfrm>
            <a:off x="7128000" y="1656000"/>
            <a:ext cx="1462751" cy="1557644"/>
          </a:xfrm>
          <a:prstGeom prst="rect">
            <a:avLst/>
          </a:prstGeom>
          <a:noFill/>
        </p:spPr>
        <p:txBody>
          <a:bodyPr wrap="square" lIns="79543" tIns="39770" rIns="79543" bIns="39770" rtlCol="0">
            <a:spAutoFit/>
          </a:bodyPr>
          <a:lstStyle/>
          <a:p>
            <a:pPr algn="ctr" defTabSz="952951"/>
            <a:r>
              <a:rPr lang="fr-FR" b="1" dirty="0" smtClean="0">
                <a:ln w="1905">
                  <a:noFill/>
                </a:ln>
                <a:solidFill>
                  <a:prstClr val="white"/>
                </a:solidFill>
                <a:latin typeface="Courgette" pitchFamily="2" charset="0"/>
              </a:rPr>
              <a:t>Photos  prises par différents randonneurs  </a:t>
            </a:r>
          </a:p>
          <a:p>
            <a:pPr algn="ctr" defTabSz="952951"/>
            <a:r>
              <a:rPr lang="fr-FR" b="1" dirty="0" smtClean="0">
                <a:ln w="1905">
                  <a:noFill/>
                </a:ln>
                <a:solidFill>
                  <a:prstClr val="white"/>
                </a:solidFill>
                <a:latin typeface="Courgette" pitchFamily="2" charset="0"/>
              </a:rPr>
              <a:t> pour  le  plaisir  du  partage</a:t>
            </a:r>
            <a:r>
              <a:rPr lang="fr-FR" sz="1200" b="1" dirty="0" smtClean="0">
                <a:ln w="1905">
                  <a:noFill/>
                </a:ln>
                <a:solidFill>
                  <a:prstClr val="white"/>
                </a:solidFill>
                <a:latin typeface="Courgette" pitchFamily="2" charset="0"/>
              </a:rPr>
              <a:t>  </a:t>
            </a:r>
            <a:endParaRPr lang="fr-FR" sz="1200" b="1" dirty="0">
              <a:ln w="1905">
                <a:noFill/>
              </a:ln>
              <a:solidFill>
                <a:prstClr val="white"/>
              </a:solidFill>
              <a:latin typeface="Courgette" pitchFamily="2" charset="0"/>
            </a:endParaRPr>
          </a:p>
        </p:txBody>
      </p:sp>
      <p:sp>
        <p:nvSpPr>
          <p:cNvPr id="4" name="Rectangle 3"/>
          <p:cNvSpPr/>
          <p:nvPr/>
        </p:nvSpPr>
        <p:spPr>
          <a:xfrm>
            <a:off x="-36000" y="1620000"/>
            <a:ext cx="1800200" cy="3123413"/>
          </a:xfrm>
          <a:prstGeom prst="rect">
            <a:avLst/>
          </a:prstGeom>
        </p:spPr>
        <p:txBody>
          <a:bodyPr wrap="square" lIns="106194" tIns="53083" rIns="106194" bIns="53083">
            <a:spAutoFit/>
          </a:bodyPr>
          <a:lstStyle/>
          <a:p>
            <a:pPr algn="ctr" defTabSz="952951"/>
            <a:r>
              <a:rPr lang="fr-FR" sz="2800" b="1" dirty="0" smtClean="0">
                <a:solidFill>
                  <a:prstClr val="black"/>
                </a:solidFill>
                <a:latin typeface="Chiller" pitchFamily="82" charset="0"/>
              </a:rPr>
              <a:t>Photographier, c’est une attitude, </a:t>
            </a:r>
          </a:p>
          <a:p>
            <a:pPr algn="ctr" defTabSz="952951"/>
            <a:r>
              <a:rPr lang="fr-FR" sz="2800" b="1" dirty="0" smtClean="0">
                <a:solidFill>
                  <a:prstClr val="black"/>
                </a:solidFill>
                <a:latin typeface="Chiller" pitchFamily="82" charset="0"/>
              </a:rPr>
              <a:t>une façon d’être, une manière de vivre.</a:t>
            </a:r>
            <a:endParaRPr lang="fr-FR" sz="2800" b="1" dirty="0">
              <a:solidFill>
                <a:prstClr val="black"/>
              </a:solidFill>
              <a:latin typeface="Chiller" pitchFamily="82" charset="0"/>
            </a:endParaRPr>
          </a:p>
        </p:txBody>
      </p:sp>
      <p:sp>
        <p:nvSpPr>
          <p:cNvPr id="8" name="Rectangle 7"/>
          <p:cNvSpPr/>
          <p:nvPr/>
        </p:nvSpPr>
        <p:spPr>
          <a:xfrm>
            <a:off x="2052000" y="2160439"/>
            <a:ext cx="592036" cy="880627"/>
          </a:xfrm>
          <a:prstGeom prst="rect">
            <a:avLst/>
          </a:prstGeom>
        </p:spPr>
        <p:txBody>
          <a:bodyPr wrap="none" lIns="79636" tIns="39815" rIns="79636" bIns="39815">
            <a:spAutoFit/>
          </a:bodyPr>
          <a:lstStyle/>
          <a:p>
            <a:pPr defTabSz="952951"/>
            <a:r>
              <a:rPr lang="fr-FR" sz="5200" dirty="0" smtClean="0">
                <a:ln w="50800">
                  <a:solidFill>
                    <a:prstClr val="black"/>
                  </a:solidFill>
                </a:ln>
                <a:solidFill>
                  <a:srgbClr val="FFFF00"/>
                </a:solidFill>
                <a:latin typeface="Broadway" pitchFamily="82" charset="0"/>
              </a:rPr>
              <a:t>2</a:t>
            </a:r>
            <a:endParaRPr lang="fr-FR" sz="1800" dirty="0">
              <a:ln w="50800">
                <a:solidFill>
                  <a:prstClr val="black"/>
                </a:solidFill>
              </a:ln>
              <a:solidFill>
                <a:srgbClr val="FFFF00"/>
              </a:solidFill>
            </a:endParaRPr>
          </a:p>
        </p:txBody>
      </p:sp>
      <p:sp>
        <p:nvSpPr>
          <p:cNvPr id="2" name="ZoneTexte 1"/>
          <p:cNvSpPr txBox="1">
            <a:spLocks noChangeAspect="1"/>
          </p:cNvSpPr>
          <p:nvPr/>
        </p:nvSpPr>
        <p:spPr>
          <a:xfrm rot="120000">
            <a:off x="4140000" y="1535334"/>
            <a:ext cx="3031647" cy="2340000"/>
          </a:xfrm>
          <a:prstGeom prst="rect">
            <a:avLst/>
          </a:prstGeom>
          <a:noFill/>
        </p:spPr>
        <p:txBody>
          <a:bodyPr wrap="none" lIns="79543" tIns="39770" rIns="79543" bIns="39770" rtlCol="0">
            <a:prstTxWarp prst="textArchUpPour">
              <a:avLst/>
            </a:prstTxWarp>
            <a:spAutoFit/>
          </a:bodyPr>
          <a:lstStyle/>
          <a:p>
            <a:pPr defTabSz="952951"/>
            <a:r>
              <a:rPr lang="fr-FR" sz="7700" dirty="0" smtClean="0">
                <a:ln w="76200">
                  <a:gradFill>
                    <a:gsLst>
                      <a:gs pos="0">
                        <a:srgbClr val="000082"/>
                      </a:gs>
                      <a:gs pos="30000">
                        <a:srgbClr val="66008F"/>
                      </a:gs>
                      <a:gs pos="64999">
                        <a:srgbClr val="BA0066"/>
                      </a:gs>
                      <a:gs pos="89999">
                        <a:srgbClr val="FF0000"/>
                      </a:gs>
                      <a:gs pos="100000">
                        <a:srgbClr val="FF8200"/>
                      </a:gs>
                    </a:gsLst>
                    <a:lin ang="5400000" scaled="0"/>
                  </a:gradFill>
                </a:ln>
                <a:solidFill>
                  <a:prstClr val="white"/>
                </a:solidFill>
                <a:latin typeface="Broadway" pitchFamily="82" charset="0"/>
              </a:rPr>
              <a:t>L’instant</a:t>
            </a:r>
            <a:endParaRPr lang="fr-FR" sz="7700" dirty="0">
              <a:ln w="76200">
                <a:gradFill>
                  <a:gsLst>
                    <a:gs pos="0">
                      <a:srgbClr val="000082"/>
                    </a:gs>
                    <a:gs pos="30000">
                      <a:srgbClr val="66008F"/>
                    </a:gs>
                    <a:gs pos="64999">
                      <a:srgbClr val="BA0066"/>
                    </a:gs>
                    <a:gs pos="89999">
                      <a:srgbClr val="FF0000"/>
                    </a:gs>
                    <a:gs pos="100000">
                      <a:srgbClr val="FF8200"/>
                    </a:gs>
                  </a:gsLst>
                  <a:lin ang="5400000" scaled="0"/>
                </a:gradFill>
              </a:ln>
              <a:solidFill>
                <a:prstClr val="white"/>
              </a:solidFill>
              <a:latin typeface="Broadway" pitchFamily="82" charset="0"/>
            </a:endParaRPr>
          </a:p>
        </p:txBody>
      </p:sp>
      <p:sp>
        <p:nvSpPr>
          <p:cNvPr id="11" name="Rectangle 10"/>
          <p:cNvSpPr/>
          <p:nvPr/>
        </p:nvSpPr>
        <p:spPr>
          <a:xfrm>
            <a:off x="-1" y="0"/>
            <a:ext cx="8640763" cy="1508105"/>
          </a:xfrm>
          <a:prstGeom prst="rect">
            <a:avLst/>
          </a:prstGeom>
        </p:spPr>
        <p:txBody>
          <a:bodyPr wrap="square">
            <a:spAutoFit/>
          </a:bodyPr>
          <a:lstStyle/>
          <a:p>
            <a:pPr algn="ctr" defTabSz="947602"/>
            <a:r>
              <a:rPr lang="fr-FR" sz="5200" dirty="0" smtClean="0">
                <a:ln w="34925">
                  <a:solidFill>
                    <a:srgbClr val="FFFF00"/>
                  </a:solidFill>
                </a:ln>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atin typeface="Broadway" pitchFamily="82" charset="0"/>
              </a:rPr>
              <a:t> </a:t>
            </a:r>
            <a:r>
              <a:rPr lang="fr-FR" sz="4400" dirty="0" smtClean="0">
                <a:ln w="31750">
                  <a:solidFill>
                    <a:schemeClr val="tx1"/>
                  </a:solidFill>
                </a:ln>
                <a:solidFill>
                  <a:schemeClr val="bg1">
                    <a:lumMod val="85000"/>
                  </a:schemeClr>
                </a:solidFill>
                <a:latin typeface="Broadway" pitchFamily="82" charset="0"/>
              </a:rPr>
              <a:t>La </a:t>
            </a:r>
            <a:r>
              <a:rPr lang="fr-FR" sz="4400" dirty="0" err="1" smtClean="0">
                <a:ln w="31750">
                  <a:solidFill>
                    <a:schemeClr val="tx1"/>
                  </a:solidFill>
                </a:ln>
                <a:solidFill>
                  <a:schemeClr val="bg1">
                    <a:lumMod val="85000"/>
                  </a:schemeClr>
                </a:solidFill>
                <a:latin typeface="Broadway" pitchFamily="82" charset="0"/>
              </a:rPr>
              <a:t>Feste</a:t>
            </a:r>
            <a:r>
              <a:rPr lang="fr-FR" sz="4400" dirty="0" smtClean="0">
                <a:ln w="31750">
                  <a:solidFill>
                    <a:schemeClr val="tx1"/>
                  </a:solidFill>
                </a:ln>
                <a:solidFill>
                  <a:schemeClr val="bg1">
                    <a:lumMod val="85000"/>
                  </a:schemeClr>
                </a:solidFill>
                <a:latin typeface="Broadway" pitchFamily="82" charset="0"/>
              </a:rPr>
              <a:t> </a:t>
            </a:r>
            <a:r>
              <a:rPr lang="fr-FR" sz="4400" dirty="0" err="1" smtClean="0">
                <a:ln w="31750">
                  <a:solidFill>
                    <a:schemeClr val="tx1"/>
                  </a:solidFill>
                </a:ln>
                <a:solidFill>
                  <a:schemeClr val="bg1">
                    <a:lumMod val="85000"/>
                  </a:schemeClr>
                </a:solidFill>
                <a:latin typeface="Broadway" pitchFamily="82" charset="0"/>
              </a:rPr>
              <a:t>Lothringen</a:t>
            </a:r>
            <a:r>
              <a:rPr lang="fr-FR" sz="4400" dirty="0" smtClean="0">
                <a:ln w="31750">
                  <a:solidFill>
                    <a:schemeClr val="tx1"/>
                  </a:solidFill>
                </a:ln>
                <a:solidFill>
                  <a:schemeClr val="bg1">
                    <a:lumMod val="85000"/>
                  </a:schemeClr>
                </a:solidFill>
                <a:latin typeface="Broadway" pitchFamily="82" charset="0"/>
              </a:rPr>
              <a:t> :  </a:t>
            </a:r>
            <a:r>
              <a:rPr lang="fr-FR" sz="4000" dirty="0" smtClean="0">
                <a:ln w="31750">
                  <a:solidFill>
                    <a:schemeClr val="tx1"/>
                  </a:solidFill>
                </a:ln>
                <a:solidFill>
                  <a:schemeClr val="bg1">
                    <a:lumMod val="85000"/>
                  </a:schemeClr>
                </a:solidFill>
                <a:latin typeface="Broadway" pitchFamily="82" charset="0"/>
              </a:rPr>
              <a:t>groupes  </a:t>
            </a:r>
            <a:r>
              <a:rPr lang="fr-FR" sz="4000" dirty="0" smtClean="0">
                <a:ln w="31750">
                  <a:solidFill>
                    <a:schemeClr val="tx1"/>
                  </a:solidFill>
                </a:ln>
                <a:solidFill>
                  <a:schemeClr val="bg1">
                    <a:lumMod val="85000"/>
                  </a:schemeClr>
                </a:solidFill>
                <a:latin typeface="Broadway" pitchFamily="82" charset="0"/>
              </a:rPr>
              <a:t>fortifiés </a:t>
            </a:r>
            <a:r>
              <a:rPr lang="fr-FR" sz="4000" dirty="0" smtClean="0">
                <a:ln w="31750">
                  <a:solidFill>
                    <a:schemeClr val="tx1"/>
                  </a:solidFill>
                </a:ln>
                <a:solidFill>
                  <a:schemeClr val="bg1">
                    <a:lumMod val="85000"/>
                  </a:schemeClr>
                </a:solidFill>
                <a:latin typeface="Broadway" pitchFamily="82" charset="0"/>
              </a:rPr>
              <a:t> allemands</a:t>
            </a:r>
            <a:endParaRPr lang="fr-FR" sz="1800" dirty="0">
              <a:ln w="31750">
                <a:solidFill>
                  <a:schemeClr val="tx1"/>
                </a:solidFill>
              </a:ln>
              <a:solidFill>
                <a:schemeClr val="bg1">
                  <a:lumMod val="85000"/>
                </a:schemeClr>
              </a:solidFill>
            </a:endParaRPr>
          </a:p>
        </p:txBody>
      </p:sp>
      <p:pic>
        <p:nvPicPr>
          <p:cNvPr id="10" name="Scarlatti Sonatas 5 by Arnaud de Pasquale.wav">
            <a:hlinkClick r:id="" action="ppaction://media"/>
          </p:cNvPr>
          <p:cNvPicPr>
            <a:picLocks noRot="1" noChangeAspect="1"/>
          </p:cNvPicPr>
          <p:nvPr>
            <a:wavAudioFile r:embed="rId1" name="Scarlatti Sonatas 5 by Arnaud de Pasquale.wav"/>
          </p:nvPr>
        </p:nvPicPr>
        <p:blipFill>
          <a:blip r:embed="rId6" cstate="print"/>
          <a:stretch>
            <a:fillRect/>
          </a:stretch>
        </p:blipFill>
        <p:spPr>
          <a:xfrm>
            <a:off x="2592189" y="3456583"/>
            <a:ext cx="244475" cy="244475"/>
          </a:xfrm>
          <a:prstGeom prst="rect">
            <a:avLst/>
          </a:prstGeom>
        </p:spPr>
      </p:pic>
    </p:spTree>
  </p:cSld>
  <p:clrMapOvr>
    <a:masterClrMapping/>
  </p:clrMapOvr>
  <p:transition spd="med" advTm="32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10"/>
                                        </p:tgtEl>
                                      </p:cBhvr>
                                    </p:cmd>
                                  </p:childTnLst>
                                </p:cTn>
                              </p:par>
                            </p:childTnLst>
                          </p:cTn>
                        </p:par>
                        <p:par>
                          <p:cTn id="7" fill="hold">
                            <p:stCondLst>
                              <p:cond delay="0"/>
                            </p:stCondLst>
                            <p:childTnLst>
                              <p:par>
                                <p:cTn id="8" presetID="41" presetClass="entr" presetSubtype="0" fill="hold" grpId="0" nodeType="afterEffect">
                                  <p:stCondLst>
                                    <p:cond delay="2000"/>
                                  </p:stCondLst>
                                  <p:iterate type="lt">
                                    <p:tmPct val="10000"/>
                                  </p:iterate>
                                  <p:childTnLst>
                                    <p:set>
                                      <p:cBhvr>
                                        <p:cTn id="9" dur="1" fill="hold">
                                          <p:stCondLst>
                                            <p:cond delay="0"/>
                                          </p:stCondLst>
                                        </p:cTn>
                                        <p:tgtEl>
                                          <p:spTgt spid="2"/>
                                        </p:tgtEl>
                                        <p:attrNameLst>
                                          <p:attrName>style.visibility</p:attrName>
                                        </p:attrNameLst>
                                      </p:cBhvr>
                                      <p:to>
                                        <p:strVal val="visible"/>
                                      </p:to>
                                    </p:set>
                                    <p:anim calcmode="lin" valueType="num">
                                      <p:cBhvr>
                                        <p:cTn id="10" dur="10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1" dur="1000" fill="hold"/>
                                        <p:tgtEl>
                                          <p:spTgt spid="2"/>
                                        </p:tgtEl>
                                        <p:attrNameLst>
                                          <p:attrName>ppt_y</p:attrName>
                                        </p:attrNameLst>
                                      </p:cBhvr>
                                      <p:tavLst>
                                        <p:tav tm="0">
                                          <p:val>
                                            <p:strVal val="#ppt_y"/>
                                          </p:val>
                                        </p:tav>
                                        <p:tav tm="100000">
                                          <p:val>
                                            <p:strVal val="#ppt_y"/>
                                          </p:val>
                                        </p:tav>
                                      </p:tavLst>
                                    </p:anim>
                                    <p:anim calcmode="lin" valueType="num">
                                      <p:cBhvr>
                                        <p:cTn id="12" dur="10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3" dur="10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4" dur="1000" tmFilter="0,0; .5, 1; 1, 1"/>
                                        <p:tgtEl>
                                          <p:spTgt spid="2"/>
                                        </p:tgtEl>
                                      </p:cBhvr>
                                    </p:animEffect>
                                  </p:childTnLst>
                                </p:cTn>
                              </p:par>
                            </p:childTnLst>
                          </p:cTn>
                        </p:par>
                        <p:par>
                          <p:cTn id="15" fill="hold">
                            <p:stCondLst>
                              <p:cond delay="3800"/>
                            </p:stCondLst>
                            <p:childTnLst>
                              <p:par>
                                <p:cTn id="16" presetID="40" presetClass="entr" presetSubtype="0" fill="hold" grpId="0" nodeType="afterEffect">
                                  <p:stCondLst>
                                    <p:cond delay="2000"/>
                                  </p:stCondLst>
                                  <p:iterate type="lt">
                                    <p:tmPct val="10000"/>
                                  </p:iterate>
                                  <p:childTnLst>
                                    <p:set>
                                      <p:cBhvr>
                                        <p:cTn id="17" dur="1" fill="hold">
                                          <p:stCondLst>
                                            <p:cond delay="0"/>
                                          </p:stCondLst>
                                        </p:cTn>
                                        <p:tgtEl>
                                          <p:spTgt spid="3"/>
                                        </p:tgtEl>
                                        <p:attrNameLst>
                                          <p:attrName>style.visibility</p:attrName>
                                        </p:attrNameLst>
                                      </p:cBhvr>
                                      <p:to>
                                        <p:strVal val="visible"/>
                                      </p:to>
                                    </p:set>
                                    <p:animEffect transition="in" filter="fade">
                                      <p:cBhvr>
                                        <p:cTn id="18" dur="1000"/>
                                        <p:tgtEl>
                                          <p:spTgt spid="3"/>
                                        </p:tgtEl>
                                      </p:cBhvr>
                                    </p:animEffect>
                                    <p:anim calcmode="lin" valueType="num">
                                      <p:cBhvr>
                                        <p:cTn id="19" dur="1000" fill="hold"/>
                                        <p:tgtEl>
                                          <p:spTgt spid="3"/>
                                        </p:tgtEl>
                                        <p:attrNameLst>
                                          <p:attrName>ppt_x</p:attrName>
                                        </p:attrNameLst>
                                      </p:cBhvr>
                                      <p:tavLst>
                                        <p:tav tm="0">
                                          <p:val>
                                            <p:strVal val="#ppt_x-.1"/>
                                          </p:val>
                                        </p:tav>
                                        <p:tav tm="100000">
                                          <p:val>
                                            <p:strVal val="#ppt_x"/>
                                          </p:val>
                                        </p:tav>
                                      </p:tavLst>
                                    </p:anim>
                                    <p:anim calcmode="lin" valueType="num">
                                      <p:cBhvr>
                                        <p:cTn id="20" dur="1000" fill="hold"/>
                                        <p:tgtEl>
                                          <p:spTgt spid="3"/>
                                        </p:tgtEl>
                                        <p:attrNameLst>
                                          <p:attrName>ppt_y</p:attrName>
                                        </p:attrNameLst>
                                      </p:cBhvr>
                                      <p:tavLst>
                                        <p:tav tm="0">
                                          <p:val>
                                            <p:strVal val="#ppt_y"/>
                                          </p:val>
                                        </p:tav>
                                        <p:tav tm="100000">
                                          <p:val>
                                            <p:strVal val="#ppt_y"/>
                                          </p:val>
                                        </p:tav>
                                      </p:tavLst>
                                    </p:anim>
                                  </p:childTnLst>
                                </p:cTn>
                              </p:par>
                            </p:childTnLst>
                          </p:cTn>
                        </p:par>
                        <p:par>
                          <p:cTn id="21" fill="hold">
                            <p:stCondLst>
                              <p:cond delay="8300"/>
                            </p:stCondLst>
                            <p:childTnLst>
                              <p:par>
                                <p:cTn id="22" presetID="40" presetClass="entr" presetSubtype="0" fill="hold" nodeType="afterEffect">
                                  <p:stCondLst>
                                    <p:cond delay="2000"/>
                                  </p:stCondLst>
                                  <p:iterate type="lt">
                                    <p:tmPct val="10000"/>
                                  </p:iterate>
                                  <p:childTnLst>
                                    <p:set>
                                      <p:cBhvr>
                                        <p:cTn id="23" dur="1" fill="hold">
                                          <p:stCondLst>
                                            <p:cond delay="0"/>
                                          </p:stCondLst>
                                        </p:cTn>
                                        <p:tgtEl>
                                          <p:spTgt spid="11">
                                            <p:txEl>
                                              <p:pRg st="0" end="0"/>
                                            </p:txEl>
                                          </p:spTgt>
                                        </p:tgtEl>
                                        <p:attrNameLst>
                                          <p:attrName>style.visibility</p:attrName>
                                        </p:attrNameLst>
                                      </p:cBhvr>
                                      <p:to>
                                        <p:strVal val="visible"/>
                                      </p:to>
                                    </p:set>
                                    <p:animEffect transition="in" filter="fade">
                                      <p:cBhvr>
                                        <p:cTn id="24" dur="1000"/>
                                        <p:tgtEl>
                                          <p:spTgt spid="11">
                                            <p:txEl>
                                              <p:pRg st="0" end="0"/>
                                            </p:txEl>
                                          </p:spTgt>
                                        </p:tgtEl>
                                      </p:cBhvr>
                                    </p:animEffect>
                                    <p:anim calcmode="lin" valueType="num">
                                      <p:cBhvr>
                                        <p:cTn id="25" dur="1000" fill="hold"/>
                                        <p:tgtEl>
                                          <p:spTgt spid="11">
                                            <p:txEl>
                                              <p:pRg st="0" end="0"/>
                                            </p:txEl>
                                          </p:spTgt>
                                        </p:tgtEl>
                                        <p:attrNameLst>
                                          <p:attrName>ppt_x</p:attrName>
                                        </p:attrNameLst>
                                      </p:cBhvr>
                                      <p:tavLst>
                                        <p:tav tm="0">
                                          <p:val>
                                            <p:strVal val="#ppt_x-.1"/>
                                          </p:val>
                                        </p:tav>
                                        <p:tav tm="100000">
                                          <p:val>
                                            <p:strVal val="#ppt_x"/>
                                          </p:val>
                                        </p:tav>
                                      </p:tavLst>
                                    </p:anim>
                                    <p:anim calcmode="lin" valueType="num">
                                      <p:cBhvr>
                                        <p:cTn id="26" dur="1000" fill="hold"/>
                                        <p:tgtEl>
                                          <p:spTgt spid="11">
                                            <p:txEl>
                                              <p:pRg st="0" end="0"/>
                                            </p:txEl>
                                          </p:spTgt>
                                        </p:tgtEl>
                                        <p:attrNameLst>
                                          <p:attrName>ppt_y</p:attrName>
                                        </p:attrNameLst>
                                      </p:cBhvr>
                                      <p:tavLst>
                                        <p:tav tm="0">
                                          <p:val>
                                            <p:strVal val="#ppt_y"/>
                                          </p:val>
                                        </p:tav>
                                        <p:tav tm="100000">
                                          <p:val>
                                            <p:strVal val="#ppt_y"/>
                                          </p:val>
                                        </p:tav>
                                      </p:tavLst>
                                    </p:anim>
                                  </p:childTnLst>
                                </p:cTn>
                              </p:par>
                            </p:childTnLst>
                          </p:cTn>
                        </p:par>
                        <p:par>
                          <p:cTn id="27" fill="hold">
                            <p:stCondLst>
                              <p:cond delay="15500"/>
                            </p:stCondLst>
                            <p:childTnLst>
                              <p:par>
                                <p:cTn id="28" presetID="24" presetClass="entr" presetSubtype="0" fill="hold" grpId="0" nodeType="afterEffect">
                                  <p:stCondLst>
                                    <p:cond delay="2000"/>
                                  </p:stCondLst>
                                  <p:childTnLst>
                                    <p:set>
                                      <p:cBhvr>
                                        <p:cTn id="29" dur="1" fill="hold">
                                          <p:stCondLst>
                                            <p:cond delay="0"/>
                                          </p:stCondLst>
                                        </p:cTn>
                                        <p:tgtEl>
                                          <p:spTgt spid="8"/>
                                        </p:tgtEl>
                                        <p:attrNameLst>
                                          <p:attrName>style.visibility</p:attrName>
                                        </p:attrNameLst>
                                      </p:cBhvr>
                                      <p:to>
                                        <p:strVal val="visible"/>
                                      </p:to>
                                    </p:set>
                                    <p:anim to="" calcmode="lin" valueType="num">
                                      <p:cBhvr>
                                        <p:cTn id="30" dur="1" fill="hold"/>
                                        <p:tgtEl>
                                          <p:spTgt spid="8"/>
                                        </p:tgtEl>
                                        <p:attrNameLst>
                                          <p:attrName/>
                                        </p:attrNameLst>
                                      </p:cBhvr>
                                    </p:anim>
                                  </p:childTnLst>
                                </p:cTn>
                              </p:par>
                            </p:childTnLst>
                          </p:cTn>
                        </p:par>
                        <p:par>
                          <p:cTn id="31" fill="hold">
                            <p:stCondLst>
                              <p:cond delay="17500"/>
                            </p:stCondLst>
                            <p:childTnLst>
                              <p:par>
                                <p:cTn id="32" presetID="8" presetClass="entr" presetSubtype="16" fill="hold" grpId="0" nodeType="afterEffect">
                                  <p:stCondLst>
                                    <p:cond delay="2000"/>
                                  </p:stCondLst>
                                  <p:childTnLst>
                                    <p:set>
                                      <p:cBhvr>
                                        <p:cTn id="33" dur="1" fill="hold">
                                          <p:stCondLst>
                                            <p:cond delay="0"/>
                                          </p:stCondLst>
                                        </p:cTn>
                                        <p:tgtEl>
                                          <p:spTgt spid="4"/>
                                        </p:tgtEl>
                                        <p:attrNameLst>
                                          <p:attrName>style.visibility</p:attrName>
                                        </p:attrNameLst>
                                      </p:cBhvr>
                                      <p:to>
                                        <p:strVal val="visible"/>
                                      </p:to>
                                    </p:set>
                                    <p:animEffect transition="in" filter="diamond(in)">
                                      <p:cBhvr>
                                        <p:cTn id="34" dur="2000"/>
                                        <p:tgtEl>
                                          <p:spTgt spid="4"/>
                                        </p:tgtEl>
                                      </p:cBhvr>
                                    </p:animEffect>
                                  </p:childTnLst>
                                </p:cTn>
                              </p:par>
                            </p:childTnLst>
                          </p:cTn>
                        </p:par>
                        <p:par>
                          <p:cTn id="35" fill="hold">
                            <p:stCondLst>
                              <p:cond delay="21500"/>
                            </p:stCondLst>
                            <p:childTnLst>
                              <p:par>
                                <p:cTn id="36" presetID="24" presetClass="entr" presetSubtype="0" fill="hold" grpId="0" nodeType="afterEffect">
                                  <p:stCondLst>
                                    <p:cond delay="2000"/>
                                  </p:stCondLst>
                                  <p:childTnLst>
                                    <p:set>
                                      <p:cBhvr>
                                        <p:cTn id="37" dur="1" fill="hold">
                                          <p:stCondLst>
                                            <p:cond delay="0"/>
                                          </p:stCondLst>
                                        </p:cTn>
                                        <p:tgtEl>
                                          <p:spTgt spid="5"/>
                                        </p:tgtEl>
                                        <p:attrNameLst>
                                          <p:attrName>style.visibility</p:attrName>
                                        </p:attrNameLst>
                                      </p:cBhvr>
                                      <p:to>
                                        <p:strVal val="visible"/>
                                      </p:to>
                                    </p:set>
                                    <p:anim to="" calcmode="lin" valueType="num">
                                      <p:cBhvr>
                                        <p:cTn id="38" dur="1" fill="hold"/>
                                        <p:tgtEl>
                                          <p:spTgt spid="5"/>
                                        </p:tgtEl>
                                        <p:attrNameLst>
                                          <p:attrName/>
                                        </p:attrNameLst>
                                      </p:cBhvr>
                                    </p:anim>
                                  </p:childTnLst>
                                </p:cTn>
                              </p:par>
                            </p:childTnLst>
                          </p:cTn>
                        </p:par>
                        <p:par>
                          <p:cTn id="39" fill="hold">
                            <p:stCondLst>
                              <p:cond delay="23500"/>
                            </p:stCondLst>
                            <p:childTnLst>
                              <p:par>
                                <p:cTn id="40" presetID="24" presetClass="entr" presetSubtype="0" fill="hold" nodeType="afterEffect">
                                  <p:stCondLst>
                                    <p:cond delay="2000"/>
                                  </p:stCondLst>
                                  <p:childTnLst>
                                    <p:set>
                                      <p:cBhvr>
                                        <p:cTn id="41" dur="1" fill="hold">
                                          <p:stCondLst>
                                            <p:cond delay="0"/>
                                          </p:stCondLst>
                                        </p:cTn>
                                        <p:tgtEl>
                                          <p:spTgt spid="6"/>
                                        </p:tgtEl>
                                        <p:attrNameLst>
                                          <p:attrName>style.visibility</p:attrName>
                                        </p:attrNameLst>
                                      </p:cBhvr>
                                      <p:to>
                                        <p:strVal val="visible"/>
                                      </p:to>
                                    </p:set>
                                    <p:anim to="" calcmode="lin" valueType="num">
                                      <p:cBhvr>
                                        <p:cTn id="42" dur="1" fill="hold"/>
                                        <p:tgtEl>
                                          <p:spTgt spid="6"/>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audio>
              <p:cMediaNode vol="100000" numSld="999" showWhenStopped="0">
                <p:cTn id="43" repeatCount="indefinite" fill="hold" display="0">
                  <p:stCondLst>
                    <p:cond delay="indefinite"/>
                  </p:stCondLst>
                  <p:endCondLst>
                    <p:cond evt="onPrev" delay="0">
                      <p:tgtEl>
                        <p:sldTgt/>
                      </p:tgtEl>
                    </p:cond>
                    <p:cond evt="onStopAudio" delay="0">
                      <p:tgtEl>
                        <p:sldTgt/>
                      </p:tgtEl>
                    </p:cond>
                  </p:endCondLst>
                </p:cTn>
                <p:tgtEl>
                  <p:spTgt spid="10"/>
                </p:tgtEl>
              </p:cMediaNode>
            </p:audio>
          </p:childTnLst>
        </p:cTn>
      </p:par>
    </p:tnLst>
    <p:bldLst>
      <p:bldP spid="3" grpId="0"/>
      <p:bldP spid="5" grpId="0"/>
      <p:bldP spid="4" grpId="0"/>
      <p:bldP spid="8" grpId="0"/>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61000"/>
            <a:lum/>
          </a:blip>
          <a:srcRect/>
          <a:stretch>
            <a:fillRect/>
          </a:stretch>
        </a:blipFill>
        <a:effectLst/>
      </p:bgPr>
    </p:bg>
    <p:spTree>
      <p:nvGrpSpPr>
        <p:cNvPr id="1" name=""/>
        <p:cNvGrpSpPr/>
        <p:nvPr/>
      </p:nvGrpSpPr>
      <p:grpSpPr>
        <a:xfrm>
          <a:off x="0" y="0"/>
          <a:ext cx="0" cy="0"/>
          <a:chOff x="0" y="0"/>
          <a:chExt cx="0" cy="0"/>
        </a:xfrm>
      </p:grpSpPr>
      <p:pic>
        <p:nvPicPr>
          <p:cNvPr id="3076" name="Picture 4" descr="Allemand Troupes Soldat - Image gratuite sur Pixabay"/>
          <p:cNvPicPr>
            <a:picLocks noChangeAspect="1" noChangeArrowheads="1"/>
          </p:cNvPicPr>
          <p:nvPr/>
        </p:nvPicPr>
        <p:blipFill>
          <a:blip r:embed="rId3" cstate="print"/>
          <a:srcRect/>
          <a:stretch>
            <a:fillRect/>
          </a:stretch>
        </p:blipFill>
        <p:spPr bwMode="auto">
          <a:xfrm rot="-300000">
            <a:off x="1440000" y="3970800"/>
            <a:ext cx="2399999" cy="1800000"/>
          </a:xfrm>
          <a:prstGeom prst="rect">
            <a:avLst/>
          </a:prstGeom>
          <a:noFill/>
        </p:spPr>
      </p:pic>
      <p:pic>
        <p:nvPicPr>
          <p:cNvPr id="7" name="Picture 6" descr="Солдат Униформа Шлем - Бесплатное изображение на Pixabay"/>
          <p:cNvPicPr>
            <a:picLocks noChangeAspect="1" noChangeArrowheads="1"/>
          </p:cNvPicPr>
          <p:nvPr/>
        </p:nvPicPr>
        <p:blipFill>
          <a:blip r:embed="rId4" cstate="print"/>
          <a:srcRect/>
          <a:stretch>
            <a:fillRect/>
          </a:stretch>
        </p:blipFill>
        <p:spPr bwMode="auto">
          <a:xfrm>
            <a:off x="1656085" y="4212000"/>
            <a:ext cx="598749" cy="900000"/>
          </a:xfrm>
          <a:prstGeom prst="rect">
            <a:avLst/>
          </a:prstGeom>
          <a:noFill/>
        </p:spPr>
      </p:pic>
      <p:sp>
        <p:nvSpPr>
          <p:cNvPr id="2" name="Rectangle 1"/>
          <p:cNvSpPr/>
          <p:nvPr/>
        </p:nvSpPr>
        <p:spPr>
          <a:xfrm>
            <a:off x="0" y="180000"/>
            <a:ext cx="8640763" cy="4154984"/>
          </a:xfrm>
          <a:prstGeom prst="rect">
            <a:avLst/>
          </a:prstGeom>
        </p:spPr>
        <p:txBody>
          <a:bodyPr wrap="square">
            <a:spAutoFit/>
          </a:bodyPr>
          <a:lstStyle/>
          <a:p>
            <a:pPr algn="ctr"/>
            <a:r>
              <a:rPr lang="fr-FR" sz="4800" b="1" dirty="0" smtClean="0"/>
              <a:t>     La</a:t>
            </a:r>
            <a:r>
              <a:rPr lang="fr-FR" sz="4800" b="1" dirty="0" smtClean="0"/>
              <a:t> </a:t>
            </a:r>
            <a:r>
              <a:rPr lang="fr-FR" sz="4800" b="1" i="1" dirty="0" err="1" smtClean="0"/>
              <a:t>Feste</a:t>
            </a:r>
            <a:r>
              <a:rPr lang="fr-FR" sz="4800" b="1" i="1" dirty="0" smtClean="0"/>
              <a:t> </a:t>
            </a:r>
            <a:r>
              <a:rPr lang="fr-FR" sz="4800" b="1" i="1" dirty="0" err="1" smtClean="0"/>
              <a:t>Lothringen</a:t>
            </a:r>
            <a:r>
              <a:rPr lang="fr-FR" sz="3200" b="1" dirty="0" smtClean="0"/>
              <a:t>,</a:t>
            </a:r>
          </a:p>
          <a:p>
            <a:pPr algn="ctr"/>
            <a:endParaRPr lang="fr-FR" b="1" dirty="0" smtClean="0"/>
          </a:p>
          <a:p>
            <a:pPr algn="ctr"/>
            <a:r>
              <a:rPr lang="fr-FR" b="1" dirty="0" smtClean="0"/>
              <a:t> </a:t>
            </a:r>
            <a:r>
              <a:rPr lang="fr-FR" sz="2000" b="1" dirty="0" smtClean="0"/>
              <a:t>En </a:t>
            </a:r>
            <a:r>
              <a:rPr lang="fr-FR" sz="2000" b="1" dirty="0" smtClean="0"/>
              <a:t>1871, dès l'Annexion de l'Alsace et de la Moselle, les Allemands décidèrent de défendre Metz. Ils terminent les forts entamés par les français, puis construisent une série de forts constituant ainsi une ceinture fortifiée </a:t>
            </a:r>
            <a:r>
              <a:rPr lang="fr-FR" sz="2000" b="1" dirty="0" smtClean="0"/>
              <a:t>autour</a:t>
            </a:r>
          </a:p>
          <a:p>
            <a:pPr algn="ctr"/>
            <a:r>
              <a:rPr lang="fr-FR" sz="2000" b="1" dirty="0" smtClean="0"/>
              <a:t> </a:t>
            </a:r>
            <a:r>
              <a:rPr lang="fr-FR" sz="2000" b="1" dirty="0" smtClean="0"/>
              <a:t>de la ville. A partir de 1899, ils réalisent la construction d'une deuxième ceinture de forts appelés </a:t>
            </a:r>
            <a:r>
              <a:rPr lang="fr-FR" sz="2000" b="1" dirty="0" err="1" smtClean="0"/>
              <a:t>Festen</a:t>
            </a:r>
            <a:r>
              <a:rPr lang="fr-FR" sz="2000" b="1" dirty="0" smtClean="0"/>
              <a:t> (nommés Groupes Fortifiés après 1918 </a:t>
            </a:r>
            <a:endParaRPr lang="fr-FR" sz="2000" b="1" dirty="0" smtClean="0"/>
          </a:p>
          <a:p>
            <a:pPr algn="ctr"/>
            <a:r>
              <a:rPr lang="fr-FR" sz="2000" b="1" dirty="0" smtClean="0"/>
              <a:t>par </a:t>
            </a:r>
            <a:r>
              <a:rPr lang="fr-FR" sz="2000" b="1" dirty="0" smtClean="0"/>
              <a:t>les français).</a:t>
            </a:r>
          </a:p>
          <a:p>
            <a:pPr algn="ctr"/>
            <a:r>
              <a:rPr lang="fr-FR" sz="2000" b="1" dirty="0" smtClean="0"/>
              <a:t>Cet itinéraire </a:t>
            </a:r>
            <a:r>
              <a:rPr lang="fr-FR" sz="2000" b="1" dirty="0" err="1" smtClean="0"/>
              <a:t>cotoie</a:t>
            </a:r>
            <a:r>
              <a:rPr lang="fr-FR" sz="2000" b="1" dirty="0" smtClean="0"/>
              <a:t>, au nord, les Groupes Fortifiés de l'</a:t>
            </a:r>
            <a:r>
              <a:rPr lang="fr-FR" sz="2000" b="1" dirty="0" err="1" smtClean="0"/>
              <a:t>Aisnes</a:t>
            </a:r>
            <a:r>
              <a:rPr lang="fr-FR" sz="2000" b="1" dirty="0" smtClean="0"/>
              <a:t> et de l'Yser, </a:t>
            </a:r>
            <a:endParaRPr lang="fr-FR" sz="2000" b="1" dirty="0" smtClean="0"/>
          </a:p>
          <a:p>
            <a:pPr algn="ctr"/>
            <a:r>
              <a:rPr lang="fr-FR" sz="2000" b="1" dirty="0" smtClean="0"/>
              <a:t>puis </a:t>
            </a:r>
            <a:r>
              <a:rPr lang="fr-FR" sz="2000" b="1" dirty="0" smtClean="0"/>
              <a:t>effectue une grande boucle par les villages situés au Sud de ces ouvrages militaires.</a:t>
            </a:r>
          </a:p>
          <a:p>
            <a:pPr algn="ctr"/>
            <a:endParaRPr lang="fr-FR" sz="2000" b="1" dirty="0"/>
          </a:p>
        </p:txBody>
      </p:sp>
      <p:pic>
        <p:nvPicPr>
          <p:cNvPr id="5" name="Image 4" descr="0a0000003.gif"/>
          <p:cNvPicPr>
            <a:picLocks noChangeAspect="1"/>
          </p:cNvPicPr>
          <p:nvPr/>
        </p:nvPicPr>
        <p:blipFill>
          <a:blip r:embed="rId5" cstate="print"/>
          <a:stretch>
            <a:fillRect/>
          </a:stretch>
        </p:blipFill>
        <p:spPr>
          <a:xfrm>
            <a:off x="7992789" y="5256783"/>
            <a:ext cx="297180" cy="297180"/>
          </a:xfrm>
          <a:prstGeom prst="rect">
            <a:avLst/>
          </a:prstGeom>
        </p:spPr>
      </p:pic>
      <p:pic>
        <p:nvPicPr>
          <p:cNvPr id="3078" name="Picture 6" descr="Солдат Униформа Шлем - Бесплатное изображение на Pixabay"/>
          <p:cNvPicPr>
            <a:picLocks noChangeAspect="1" noChangeArrowheads="1"/>
          </p:cNvPicPr>
          <p:nvPr/>
        </p:nvPicPr>
        <p:blipFill>
          <a:blip r:embed="rId4" cstate="print"/>
          <a:srcRect/>
          <a:stretch>
            <a:fillRect/>
          </a:stretch>
        </p:blipFill>
        <p:spPr bwMode="auto">
          <a:xfrm>
            <a:off x="4392000" y="4176000"/>
            <a:ext cx="598749" cy="900000"/>
          </a:xfrm>
          <a:prstGeom prst="rect">
            <a:avLst/>
          </a:prstGeom>
          <a:noFill/>
        </p:spPr>
      </p:pic>
    </p:spTree>
  </p:cSld>
  <p:clrMapOvr>
    <a:masterClrMapping/>
  </p:clrMapOvr>
  <p:transition spd="med">
    <p:rand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61000"/>
            <a:lum/>
          </a:blip>
          <a:srcRect/>
          <a:stretch>
            <a:fillRect/>
          </a:stretch>
        </a:blipFill>
        <a:effectLst/>
      </p:bgPr>
    </p:bg>
    <p:spTree>
      <p:nvGrpSpPr>
        <p:cNvPr id="1" name=""/>
        <p:cNvGrpSpPr/>
        <p:nvPr/>
      </p:nvGrpSpPr>
      <p:grpSpPr>
        <a:xfrm>
          <a:off x="0" y="0"/>
          <a:ext cx="0" cy="0"/>
          <a:chOff x="0" y="0"/>
          <a:chExt cx="0" cy="0"/>
        </a:xfrm>
      </p:grpSpPr>
      <p:pic>
        <p:nvPicPr>
          <p:cNvPr id="5" name="Picture 6" descr="Солдат Униформа Шлем - Бесплатное изображение на Pixabay"/>
          <p:cNvPicPr>
            <a:picLocks noChangeAspect="1" noChangeArrowheads="1"/>
          </p:cNvPicPr>
          <p:nvPr/>
        </p:nvPicPr>
        <p:blipFill>
          <a:blip r:embed="rId3" cstate="print"/>
          <a:srcRect/>
          <a:stretch>
            <a:fillRect/>
          </a:stretch>
        </p:blipFill>
        <p:spPr bwMode="auto">
          <a:xfrm>
            <a:off x="1656085" y="4104000"/>
            <a:ext cx="598749" cy="900000"/>
          </a:xfrm>
          <a:prstGeom prst="rect">
            <a:avLst/>
          </a:prstGeom>
          <a:noFill/>
        </p:spPr>
      </p:pic>
      <p:pic>
        <p:nvPicPr>
          <p:cNvPr id="4" name="Picture 6" descr="Солдат Униформа Шлем - Бесплатное изображение на Pixabay"/>
          <p:cNvPicPr>
            <a:picLocks noChangeAspect="1" noChangeArrowheads="1"/>
          </p:cNvPicPr>
          <p:nvPr/>
        </p:nvPicPr>
        <p:blipFill>
          <a:blip r:embed="rId3" cstate="print"/>
          <a:srcRect/>
          <a:stretch>
            <a:fillRect/>
          </a:stretch>
        </p:blipFill>
        <p:spPr bwMode="auto">
          <a:xfrm>
            <a:off x="4392000" y="4176000"/>
            <a:ext cx="598749" cy="900000"/>
          </a:xfrm>
          <a:prstGeom prst="rect">
            <a:avLst/>
          </a:prstGeom>
          <a:noFill/>
        </p:spPr>
      </p:pic>
      <p:sp>
        <p:nvSpPr>
          <p:cNvPr id="2" name="Rectangle 1"/>
          <p:cNvSpPr/>
          <p:nvPr/>
        </p:nvSpPr>
        <p:spPr>
          <a:xfrm>
            <a:off x="0" y="0"/>
            <a:ext cx="8640763" cy="6063198"/>
          </a:xfrm>
          <a:prstGeom prst="rect">
            <a:avLst/>
          </a:prstGeom>
        </p:spPr>
        <p:txBody>
          <a:bodyPr wrap="square">
            <a:spAutoFit/>
          </a:bodyPr>
          <a:lstStyle/>
          <a:p>
            <a:pPr algn="just"/>
            <a:r>
              <a:rPr lang="fr-FR" sz="2800" b="1" dirty="0" smtClean="0"/>
              <a:t>La </a:t>
            </a:r>
            <a:r>
              <a:rPr lang="fr-FR" sz="2800" b="1" i="1" dirty="0" err="1" smtClean="0"/>
              <a:t>Feste</a:t>
            </a:r>
            <a:r>
              <a:rPr lang="fr-FR" sz="2800" b="1" i="1" dirty="0" smtClean="0"/>
              <a:t> </a:t>
            </a:r>
            <a:r>
              <a:rPr lang="fr-FR" sz="2800" b="1" i="1" dirty="0" err="1" smtClean="0"/>
              <a:t>Lothringen</a:t>
            </a:r>
            <a:r>
              <a:rPr lang="fr-FR" b="1" dirty="0" smtClean="0"/>
              <a:t>, </a:t>
            </a:r>
            <a:r>
              <a:rPr lang="fr-FR" sz="2000" b="1" dirty="0" smtClean="0"/>
              <a:t>rebaptisé groupe fortifié Lorraine après 1919, est un ouvrage militaire situé près de Metz. Il fait partie de la seconde ceinture fortifié des forts de Metz et connut son baptême du feu, fin </a:t>
            </a:r>
            <a:r>
              <a:rPr lang="fr-FR" sz="2000" b="1" dirty="0" smtClean="0"/>
              <a:t>1944,lors </a:t>
            </a:r>
            <a:r>
              <a:rPr lang="fr-FR" sz="2000" b="1" dirty="0" smtClean="0"/>
              <a:t>de la bataille de Metz. La </a:t>
            </a:r>
            <a:r>
              <a:rPr lang="fr-FR" sz="2000" b="1" dirty="0" err="1" smtClean="0"/>
              <a:t>Feste</a:t>
            </a:r>
            <a:r>
              <a:rPr lang="fr-FR" sz="2000" b="1" dirty="0" smtClean="0"/>
              <a:t> </a:t>
            </a:r>
            <a:r>
              <a:rPr lang="fr-FR" sz="2000" b="1" dirty="0" err="1" smtClean="0"/>
              <a:t>Lothringen</a:t>
            </a:r>
            <a:r>
              <a:rPr lang="fr-FR" sz="2000" b="1" dirty="0" smtClean="0"/>
              <a:t> complète la Seconde ceinture </a:t>
            </a:r>
            <a:r>
              <a:rPr lang="fr-FR" sz="2000" b="1" dirty="0" smtClean="0"/>
              <a:t>fortifiée de Metz</a:t>
            </a:r>
            <a:r>
              <a:rPr lang="fr-FR" sz="2000" b="1" dirty="0" smtClean="0"/>
              <a:t> composée des </a:t>
            </a:r>
            <a:r>
              <a:rPr lang="fr-FR" sz="2000" b="1" dirty="0" err="1" smtClean="0"/>
              <a:t>Festen</a:t>
            </a:r>
            <a:r>
              <a:rPr lang="fr-FR" sz="2000" b="1" dirty="0" smtClean="0"/>
              <a:t> Wagner (1904-1912), Kronprinz (1899 - </a:t>
            </a:r>
            <a:r>
              <a:rPr lang="fr-FR" sz="2000" b="1" dirty="0" smtClean="0"/>
              <a:t>1905</a:t>
            </a:r>
            <a:r>
              <a:rPr lang="fr-FR" sz="2000" b="1" dirty="0" smtClean="0"/>
              <a:t>), Leipzig (1907-1912), </a:t>
            </a:r>
            <a:r>
              <a:rPr lang="fr-FR" sz="2000" b="1" dirty="0" err="1" smtClean="0"/>
              <a:t>Kaiserin</a:t>
            </a:r>
            <a:r>
              <a:rPr lang="fr-FR" sz="2000" b="1" dirty="0" smtClean="0"/>
              <a:t> (1899-1905), </a:t>
            </a:r>
            <a:r>
              <a:rPr lang="fr-FR" sz="2000" b="1" dirty="0" err="1" smtClean="0"/>
              <a:t>Lothringen</a:t>
            </a:r>
            <a:r>
              <a:rPr lang="fr-FR" sz="2000" b="1" dirty="0" smtClean="0"/>
              <a:t> (1899-1905), </a:t>
            </a:r>
            <a:r>
              <a:rPr lang="fr-FR" sz="2000" b="1" dirty="0" err="1" smtClean="0"/>
              <a:t>Freiherr</a:t>
            </a:r>
            <a:r>
              <a:rPr lang="fr-FR" sz="2000" b="1" dirty="0" smtClean="0"/>
              <a:t> </a:t>
            </a:r>
            <a:r>
              <a:rPr lang="fr-FR" sz="2000" b="1" dirty="0" err="1" smtClean="0"/>
              <a:t>von</a:t>
            </a:r>
            <a:r>
              <a:rPr lang="fr-FR" sz="2000" b="1" dirty="0" smtClean="0"/>
              <a:t> der Goltz (1907-1916), </a:t>
            </a:r>
            <a:r>
              <a:rPr lang="fr-FR" sz="2000" b="1" dirty="0" err="1" smtClean="0"/>
              <a:t>Haeseler</a:t>
            </a:r>
            <a:r>
              <a:rPr lang="fr-FR" sz="2000" b="1" dirty="0" smtClean="0"/>
              <a:t> (1899-1905), </a:t>
            </a:r>
            <a:r>
              <a:rPr lang="fr-FR" sz="2000" b="1" dirty="0" err="1" smtClean="0"/>
              <a:t>Prinz</a:t>
            </a:r>
            <a:r>
              <a:rPr lang="fr-FR" sz="2000" b="1" dirty="0" smtClean="0"/>
              <a:t> </a:t>
            </a:r>
            <a:r>
              <a:rPr lang="fr-FR" sz="2000" b="1" dirty="0" err="1" smtClean="0"/>
              <a:t>Regent</a:t>
            </a:r>
            <a:r>
              <a:rPr lang="fr-FR" sz="2000" b="1" dirty="0" smtClean="0"/>
              <a:t> </a:t>
            </a:r>
            <a:r>
              <a:rPr lang="fr-FR" sz="2000" b="1" dirty="0" err="1" smtClean="0"/>
              <a:t>Luitpold</a:t>
            </a:r>
            <a:r>
              <a:rPr lang="fr-FR" sz="2000" b="1" dirty="0" smtClean="0"/>
              <a:t> (1907-1914) et Infanterie-</a:t>
            </a:r>
            <a:r>
              <a:rPr lang="fr-FR" sz="2000" b="1" dirty="0" err="1" smtClean="0"/>
              <a:t>Werk</a:t>
            </a:r>
            <a:r>
              <a:rPr lang="fr-FR" sz="2000" b="1" dirty="0" smtClean="0"/>
              <a:t> Belle-Croix (1908-1914). Construit au début du XXe siècle, le groupe fortifié fait alors partie d’un programme de fortifications plus vaste, appelé « </a:t>
            </a:r>
            <a:r>
              <a:rPr lang="fr-FR" sz="2000" b="1" dirty="0" err="1" smtClean="0"/>
              <a:t>Moselstellung</a:t>
            </a:r>
            <a:r>
              <a:rPr lang="fr-FR" sz="2000" b="1" dirty="0" smtClean="0"/>
              <a:t> », et englobant des forteresses disséminées entre Thionville et Metz, dans la vallée de la Moselle. En 1871, dès l'Annexion de l'Alsace et de la Moselle, les Allemands décidèrent de défendre Metz. Ils terminent les forts entamés par les français, puis construisent une série de forts constituant ainsi une ceinture fortifiée autour de la ville. A partir de 1899, ils réalisent la construction d'une deuxième ceinture de forts appelés </a:t>
            </a:r>
            <a:r>
              <a:rPr lang="fr-FR" sz="2000" b="1" dirty="0" err="1" smtClean="0"/>
              <a:t>Festen</a:t>
            </a:r>
            <a:r>
              <a:rPr lang="fr-FR" sz="2000" b="1" dirty="0" smtClean="0"/>
              <a:t> (nommés Groupes Fortifiés après 1918 par les français</a:t>
            </a:r>
            <a:r>
              <a:rPr lang="fr-FR" sz="2000" b="1" dirty="0" smtClean="0"/>
              <a:t>).Cet </a:t>
            </a:r>
            <a:r>
              <a:rPr lang="fr-FR" sz="2000" b="1" dirty="0" smtClean="0"/>
              <a:t>itinéraire </a:t>
            </a:r>
            <a:r>
              <a:rPr lang="fr-FR" sz="2000" b="1" dirty="0" err="1" smtClean="0"/>
              <a:t>cotoie</a:t>
            </a:r>
            <a:r>
              <a:rPr lang="fr-FR" sz="2000" b="1" dirty="0" smtClean="0"/>
              <a:t>, au nord, les Groupes Fortifiés de l'</a:t>
            </a:r>
            <a:r>
              <a:rPr lang="fr-FR" sz="2000" b="1" dirty="0" err="1" smtClean="0"/>
              <a:t>Aisnes</a:t>
            </a:r>
            <a:r>
              <a:rPr lang="fr-FR" sz="2000" b="1" dirty="0" smtClean="0"/>
              <a:t> et de l'Yser, puis effectue une grande boucle par les villages situés au Sud de ces ouvrages militaires.</a:t>
            </a:r>
          </a:p>
          <a:p>
            <a:endParaRPr lang="fr-FR" sz="2000" b="1" dirty="0"/>
          </a:p>
        </p:txBody>
      </p:sp>
      <p:pic>
        <p:nvPicPr>
          <p:cNvPr id="3" name="Image 2" descr="0a0000003.gif"/>
          <p:cNvPicPr>
            <a:picLocks noChangeAspect="1"/>
          </p:cNvPicPr>
          <p:nvPr/>
        </p:nvPicPr>
        <p:blipFill>
          <a:blip r:embed="rId4" cstate="print"/>
          <a:stretch>
            <a:fillRect/>
          </a:stretch>
        </p:blipFill>
        <p:spPr>
          <a:xfrm>
            <a:off x="8064797" y="5400799"/>
            <a:ext cx="297180" cy="297180"/>
          </a:xfrm>
          <a:prstGeom prst="rect">
            <a:avLst/>
          </a:prstGeom>
        </p:spPr>
      </p:pic>
    </p:spTree>
  </p:cSld>
  <p:clrMapOvr>
    <a:masterClrMapping/>
  </p:clrMapOvr>
  <p:transition spd="med">
    <p:rand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61000"/>
            <a:lum/>
          </a:blip>
          <a:srcRect/>
          <a:stretch>
            <a:fillRect/>
          </a:stretch>
        </a:blipFill>
        <a:effectLst/>
      </p:bgPr>
    </p:bg>
    <p:spTree>
      <p:nvGrpSpPr>
        <p:cNvPr id="1" name=""/>
        <p:cNvGrpSpPr/>
        <p:nvPr/>
      </p:nvGrpSpPr>
      <p:grpSpPr>
        <a:xfrm>
          <a:off x="0" y="0"/>
          <a:ext cx="0" cy="0"/>
          <a:chOff x="0" y="0"/>
          <a:chExt cx="0" cy="0"/>
        </a:xfrm>
      </p:grpSpPr>
      <p:pic>
        <p:nvPicPr>
          <p:cNvPr id="5" name="Picture 6" descr="Солдат Униформа Шлем - Бесплатное изображение на Pixabay"/>
          <p:cNvPicPr>
            <a:picLocks noChangeAspect="1" noChangeArrowheads="1"/>
          </p:cNvPicPr>
          <p:nvPr/>
        </p:nvPicPr>
        <p:blipFill>
          <a:blip r:embed="rId3" cstate="print"/>
          <a:srcRect/>
          <a:stretch>
            <a:fillRect/>
          </a:stretch>
        </p:blipFill>
        <p:spPr bwMode="auto">
          <a:xfrm>
            <a:off x="1656000" y="4140000"/>
            <a:ext cx="598749" cy="900000"/>
          </a:xfrm>
          <a:prstGeom prst="rect">
            <a:avLst/>
          </a:prstGeom>
          <a:noFill/>
        </p:spPr>
      </p:pic>
      <p:pic>
        <p:nvPicPr>
          <p:cNvPr id="4" name="Picture 6" descr="Солдат Униформа Шлем - Бесплатное изображение на Pixabay"/>
          <p:cNvPicPr>
            <a:picLocks noChangeAspect="1" noChangeArrowheads="1"/>
          </p:cNvPicPr>
          <p:nvPr/>
        </p:nvPicPr>
        <p:blipFill>
          <a:blip r:embed="rId3" cstate="print"/>
          <a:srcRect/>
          <a:stretch>
            <a:fillRect/>
          </a:stretch>
        </p:blipFill>
        <p:spPr bwMode="auto">
          <a:xfrm>
            <a:off x="4392000" y="4176000"/>
            <a:ext cx="598749" cy="900000"/>
          </a:xfrm>
          <a:prstGeom prst="rect">
            <a:avLst/>
          </a:prstGeom>
          <a:noFill/>
        </p:spPr>
      </p:pic>
      <p:sp>
        <p:nvSpPr>
          <p:cNvPr id="2" name="Rectangle 1"/>
          <p:cNvSpPr/>
          <p:nvPr/>
        </p:nvSpPr>
        <p:spPr>
          <a:xfrm>
            <a:off x="0" y="108000"/>
            <a:ext cx="8640763" cy="5632311"/>
          </a:xfrm>
          <a:prstGeom prst="rect">
            <a:avLst/>
          </a:prstGeom>
        </p:spPr>
        <p:txBody>
          <a:bodyPr wrap="square">
            <a:spAutoFit/>
          </a:bodyPr>
          <a:lstStyle/>
          <a:p>
            <a:pPr algn="just"/>
            <a:r>
              <a:rPr lang="fr-FR" sz="2000" b="1" dirty="0" smtClean="0"/>
              <a:t>L’objectif </a:t>
            </a:r>
            <a:r>
              <a:rPr lang="fr-FR" sz="2000" b="1" dirty="0" smtClean="0"/>
              <a:t>de l’Allemagne était de se protéger contre une attaque française visant à reprendre l'Alsace-Lorraine, soit l’Alsace et la Moselle, à l’Empire allemand. Le système de fortification fut conçu pour s’adapter aux progrès grandissants de l’artillerie depuis la fin du XIXe siècle. Basé sur de nouveaux concepts défensifs, tels que la dispersion et la dissimulation, le groupe fortifié devait constituer, en cas d’attaque, un barrage infranchissable pour les forces françaises. </a:t>
            </a:r>
            <a:r>
              <a:rPr lang="fr-FR" sz="2000" b="1" dirty="0" smtClean="0"/>
              <a:t>Le groupe fortifié Lorraine a été construit sur les hauteurs de </a:t>
            </a:r>
            <a:r>
              <a:rPr lang="fr-FR" sz="2000" b="1" dirty="0" err="1" smtClean="0"/>
              <a:t>Saulny</a:t>
            </a:r>
            <a:r>
              <a:rPr lang="fr-FR" sz="2000" b="1" dirty="0" smtClean="0"/>
              <a:t>. Il devait renforcer le front nord-ouest de la première ceinture fortifiée. Il contrôlait l’axe ferroviaire Metz-Verdun, passant par </a:t>
            </a:r>
            <a:r>
              <a:rPr lang="fr-FR" sz="2000" b="1" dirty="0" err="1" smtClean="0"/>
              <a:t>Amanvillers</a:t>
            </a:r>
            <a:r>
              <a:rPr lang="fr-FR" sz="2000" b="1" dirty="0" smtClean="0"/>
              <a:t>, et l’axe routier Metz-Briey. D’une superficie de 385 ha, le </a:t>
            </a:r>
            <a:r>
              <a:rPr lang="fr-FR" sz="2000" b="1" dirty="0" err="1" smtClean="0"/>
              <a:t>Feste</a:t>
            </a:r>
            <a:r>
              <a:rPr lang="fr-FR" sz="2000" b="1" dirty="0" smtClean="0"/>
              <a:t> </a:t>
            </a:r>
            <a:r>
              <a:rPr lang="fr-FR" sz="2000" b="1" dirty="0" err="1" smtClean="0"/>
              <a:t>Lothringen</a:t>
            </a:r>
            <a:r>
              <a:rPr lang="fr-FR" sz="2000" b="1" dirty="0" smtClean="0"/>
              <a:t> a été construit de 1899 à 1903. Il est composé d’une fortification principale et de deux points d’appui, au nord et à l’ouest. Il est doté de 6 obusiers de 150 mm et de 6 canons longs de 100 mm]. Il dispose de 14 coupoles d’observation et de 24 postes de guet. Il est doté de deux casernes bétonnées, l’une pour 1 000 hommes, l’autre pour 400 hommes. Il était en effet prévu pour accueillir quatre compagnies d’Infanterie, en plus des artilleurs. La </a:t>
            </a:r>
            <a:r>
              <a:rPr lang="fr-FR" sz="2000" b="1" dirty="0" err="1" smtClean="0"/>
              <a:t>Feste</a:t>
            </a:r>
            <a:r>
              <a:rPr lang="fr-FR" sz="2000" b="1" dirty="0" smtClean="0"/>
              <a:t> possédait une ligne téléphonique et une centrale électrique dotée de 4 moteurs diesel de 35 CV. 600 m de galeries souterraines relient les différentes positions.</a:t>
            </a:r>
            <a:endParaRPr lang="fr-FR" sz="2000" b="1" dirty="0"/>
          </a:p>
        </p:txBody>
      </p:sp>
      <p:pic>
        <p:nvPicPr>
          <p:cNvPr id="3" name="Image 2" descr="0a0000003.gif"/>
          <p:cNvPicPr>
            <a:picLocks noChangeAspect="1"/>
          </p:cNvPicPr>
          <p:nvPr/>
        </p:nvPicPr>
        <p:blipFill>
          <a:blip r:embed="rId4" cstate="print"/>
          <a:stretch>
            <a:fillRect/>
          </a:stretch>
        </p:blipFill>
        <p:spPr>
          <a:xfrm>
            <a:off x="7992789" y="5328791"/>
            <a:ext cx="297180" cy="297180"/>
          </a:xfrm>
          <a:prstGeom prst="rect">
            <a:avLst/>
          </a:prstGeom>
        </p:spPr>
      </p:pic>
    </p:spTree>
  </p:cSld>
  <p:clrMapOvr>
    <a:masterClrMapping/>
  </p:clrMapOvr>
  <p:transition spd="med">
    <p:rand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000" r="-1000"/>
          </a:stretch>
        </a:blipFill>
        <a:effectLst/>
      </p:bgPr>
    </p:bg>
    <p:spTree>
      <p:nvGrpSpPr>
        <p:cNvPr id="1" name=""/>
        <p:cNvGrpSpPr/>
        <p:nvPr/>
      </p:nvGrpSpPr>
      <p:grpSpPr>
        <a:xfrm>
          <a:off x="0" y="0"/>
          <a:ext cx="0" cy="0"/>
          <a:chOff x="0" y="0"/>
          <a:chExt cx="0" cy="0"/>
        </a:xfrm>
      </p:grpSpPr>
      <p:pic>
        <p:nvPicPr>
          <p:cNvPr id="3" name="Image 2" descr="picmix.com_2486846.gif"/>
          <p:cNvPicPr preferRelativeResize="0">
            <a:picLocks/>
          </p:cNvPicPr>
          <p:nvPr/>
        </p:nvPicPr>
        <p:blipFill>
          <a:blip r:embed="rId3" cstate="print"/>
          <a:stretch>
            <a:fillRect/>
          </a:stretch>
        </p:blipFill>
        <p:spPr>
          <a:xfrm>
            <a:off x="0" y="0"/>
            <a:ext cx="8640763"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75541888_122113291706711496_980706233643123410_n.jpg"/>
          <p:cNvPicPr>
            <a:picLocks noChangeAspect="1"/>
          </p:cNvPicPr>
          <p:nvPr/>
        </p:nvPicPr>
        <p:blipFill>
          <a:blip r:embed="rId2" cstate="print"/>
          <a:stretch>
            <a:fillRect/>
          </a:stretch>
        </p:blipFill>
        <p:spPr>
          <a:xfrm>
            <a:off x="0" y="0"/>
            <a:ext cx="8640000" cy="2548123"/>
          </a:xfrm>
          <a:prstGeom prst="rect">
            <a:avLst/>
          </a:prstGeom>
        </p:spPr>
      </p:pic>
      <p:pic>
        <p:nvPicPr>
          <p:cNvPr id="3" name="Image 2" descr="475541888_122113293020711496_1781801375127367777_n.jpg"/>
          <p:cNvPicPr>
            <a:picLocks noChangeAspect="1"/>
          </p:cNvPicPr>
          <p:nvPr/>
        </p:nvPicPr>
        <p:blipFill>
          <a:blip r:embed="rId3" cstate="print"/>
          <a:stretch>
            <a:fillRect/>
          </a:stretch>
        </p:blipFill>
        <p:spPr>
          <a:xfrm>
            <a:off x="0" y="2808000"/>
            <a:ext cx="8640000" cy="2944698"/>
          </a:xfrm>
          <a:prstGeom prst="rect">
            <a:avLst/>
          </a:prstGeom>
        </p:spPr>
      </p:pic>
      <p:pic>
        <p:nvPicPr>
          <p:cNvPr id="4" name="Image 3" descr="picmix.com_2486846.gif"/>
          <p:cNvPicPr preferRelativeResize="0">
            <a:picLocks/>
          </p:cNvPicPr>
          <p:nvPr/>
        </p:nvPicPr>
        <p:blipFill>
          <a:blip r:embed="rId4" cstate="print"/>
          <a:stretch>
            <a:fillRect/>
          </a:stretch>
        </p:blipFill>
        <p:spPr>
          <a:xfrm>
            <a:off x="0" y="0"/>
            <a:ext cx="8640763" cy="2592487"/>
          </a:xfrm>
          <a:prstGeom prst="rect">
            <a:avLst/>
          </a:prstGeom>
        </p:spPr>
      </p:pic>
      <p:pic>
        <p:nvPicPr>
          <p:cNvPr id="5" name="Image 4" descr="picmix.com_2486846.gif"/>
          <p:cNvPicPr preferRelativeResize="0">
            <a:picLocks/>
          </p:cNvPicPr>
          <p:nvPr/>
        </p:nvPicPr>
        <p:blipFill>
          <a:blip r:embed="rId4" cstate="print"/>
          <a:stretch>
            <a:fillRect/>
          </a:stretch>
        </p:blipFill>
        <p:spPr>
          <a:xfrm>
            <a:off x="0" y="2736503"/>
            <a:ext cx="8640763" cy="3024535"/>
          </a:xfrm>
          <a:prstGeom prst="rect">
            <a:avLst/>
          </a:prstGeom>
        </p:spPr>
      </p:pic>
    </p:spTree>
  </p:cSld>
  <p:clrMapOvr>
    <a:masterClrMapping/>
  </p:clrMapOvr>
  <p:transition spd="med" advTm="8000">
    <p:randomBa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75543830_122113142864711496_1161656040586166635_n.jpg"/>
          <p:cNvPicPr>
            <a:picLocks noChangeAspect="1"/>
          </p:cNvPicPr>
          <p:nvPr/>
        </p:nvPicPr>
        <p:blipFill>
          <a:blip r:embed="rId2" cstate="print"/>
          <a:stretch>
            <a:fillRect/>
          </a:stretch>
        </p:blipFill>
        <p:spPr>
          <a:xfrm>
            <a:off x="418941" y="61119"/>
            <a:ext cx="7802880" cy="5638800"/>
          </a:xfrm>
          <a:prstGeom prst="rect">
            <a:avLst/>
          </a:prstGeom>
        </p:spPr>
      </p:pic>
      <p:pic>
        <p:nvPicPr>
          <p:cNvPr id="4" name="Image 3" descr="03-12-31-617_512.gif"/>
          <p:cNvPicPr>
            <a:picLocks noChangeAspect="1"/>
          </p:cNvPicPr>
          <p:nvPr/>
        </p:nvPicPr>
        <p:blipFill>
          <a:blip r:embed="rId3" cstate="print"/>
          <a:stretch>
            <a:fillRect/>
          </a:stretch>
        </p:blipFill>
        <p:spPr>
          <a:xfrm>
            <a:off x="-1" y="0"/>
            <a:ext cx="8640763" cy="5760000"/>
          </a:xfrm>
          <a:prstGeom prst="rect">
            <a:avLst/>
          </a:prstGeom>
        </p:spPr>
      </p:pic>
    </p:spTree>
  </p:cSld>
  <p:clrMapOvr>
    <a:masterClrMapping/>
  </p:clrMapOvr>
  <p:transition spd="med" advTm="4000">
    <p:randomBar dir="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pic>
        <p:nvPicPr>
          <p:cNvPr id="3" name="Image 2" descr="picmix.com_2486846.gif"/>
          <p:cNvPicPr preferRelativeResize="0">
            <a:picLocks/>
          </p:cNvPicPr>
          <p:nvPr/>
        </p:nvPicPr>
        <p:blipFill>
          <a:blip r:embed="rId3" cstate="print"/>
          <a:stretch>
            <a:fillRect/>
          </a:stretch>
        </p:blipFill>
        <p:spPr>
          <a:xfrm>
            <a:off x="0" y="0"/>
            <a:ext cx="8640763"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75546531_122113292786711496_1786962348361609700_n.jpg"/>
          <p:cNvPicPr>
            <a:picLocks noChangeAspect="1"/>
          </p:cNvPicPr>
          <p:nvPr/>
        </p:nvPicPr>
        <p:blipFill>
          <a:blip r:embed="rId2" cstate="print"/>
          <a:stretch>
            <a:fillRect/>
          </a:stretch>
        </p:blipFill>
        <p:spPr>
          <a:xfrm>
            <a:off x="0" y="540000"/>
            <a:ext cx="8640000" cy="4674385"/>
          </a:xfrm>
          <a:prstGeom prst="rect">
            <a:avLst/>
          </a:prstGeom>
        </p:spPr>
      </p:pic>
      <p:pic>
        <p:nvPicPr>
          <p:cNvPr id="3" name="Image 2" descr="picmix.com_2486846.gif"/>
          <p:cNvPicPr preferRelativeResize="0">
            <a:picLocks/>
          </p:cNvPicPr>
          <p:nvPr/>
        </p:nvPicPr>
        <p:blipFill>
          <a:blip r:embed="rId3" cstate="print"/>
          <a:stretch>
            <a:fillRect/>
          </a:stretch>
        </p:blipFill>
        <p:spPr>
          <a:xfrm>
            <a:off x="0" y="504255"/>
            <a:ext cx="8640763" cy="4824536"/>
          </a:xfrm>
          <a:prstGeom prst="rect">
            <a:avLst/>
          </a:prstGeom>
        </p:spPr>
      </p:pic>
    </p:spTree>
  </p:cSld>
  <p:clrMapOvr>
    <a:masterClrMapping/>
  </p:clrMapOvr>
  <p:transition spd="med" advTm="4000">
    <p:comb/>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pic>
        <p:nvPicPr>
          <p:cNvPr id="4" name="Image 3" descr="03-12-31-617_512.gif"/>
          <p:cNvPicPr>
            <a:picLocks noChangeAspect="1"/>
          </p:cNvPicPr>
          <p:nvPr/>
        </p:nvPicPr>
        <p:blipFill>
          <a:blip r:embed="rId3" cstate="print"/>
          <a:stretch>
            <a:fillRect/>
          </a:stretch>
        </p:blipFill>
        <p:spPr>
          <a:xfrm>
            <a:off x="-1" y="0"/>
            <a:ext cx="8640763" cy="5760000"/>
          </a:xfrm>
          <a:prstGeom prst="rect">
            <a:avLst/>
          </a:prstGeom>
        </p:spPr>
      </p:pic>
    </p:spTree>
  </p:cSld>
  <p:clrMapOvr>
    <a:masterClrMapping/>
  </p:clrMapOvr>
  <p:transition spd="med" advTm="4000">
    <p:randomBar dir="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75550734_122112979760711496_6261933182194605692_n.jpg"/>
          <p:cNvPicPr>
            <a:picLocks noChangeAspect="1"/>
          </p:cNvPicPr>
          <p:nvPr/>
        </p:nvPicPr>
        <p:blipFill>
          <a:blip r:embed="rId2" cstate="print"/>
          <a:stretch>
            <a:fillRect/>
          </a:stretch>
        </p:blipFill>
        <p:spPr>
          <a:xfrm>
            <a:off x="1754919" y="0"/>
            <a:ext cx="5130924" cy="5761038"/>
          </a:xfrm>
          <a:prstGeom prst="rect">
            <a:avLst/>
          </a:prstGeom>
        </p:spPr>
      </p:pic>
      <p:pic>
        <p:nvPicPr>
          <p:cNvPr id="3" name="Image 2" descr="03-12-31-617_512.gif"/>
          <p:cNvPicPr>
            <a:picLocks noChangeAspect="1"/>
          </p:cNvPicPr>
          <p:nvPr/>
        </p:nvPicPr>
        <p:blipFill>
          <a:blip r:embed="rId3" cstate="print"/>
          <a:stretch>
            <a:fillRect/>
          </a:stretch>
        </p:blipFill>
        <p:spPr>
          <a:xfrm>
            <a:off x="1728092" y="0"/>
            <a:ext cx="5112569" cy="5760000"/>
          </a:xfrm>
          <a:prstGeom prst="rect">
            <a:avLst/>
          </a:prstGeom>
        </p:spPr>
      </p:pic>
    </p:spTree>
  </p:cSld>
  <p:clrMapOvr>
    <a:masterClrMapping/>
  </p:clrMapOvr>
  <p:transition spd="med" advTm="4000">
    <p:comb dir="ver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75562670_122112981536711496_5101192414215440036_n.jpg"/>
          <p:cNvPicPr>
            <a:picLocks noChangeAspect="1"/>
          </p:cNvPicPr>
          <p:nvPr/>
        </p:nvPicPr>
        <p:blipFill>
          <a:blip r:embed="rId2" cstate="print"/>
          <a:stretch>
            <a:fillRect/>
          </a:stretch>
        </p:blipFill>
        <p:spPr>
          <a:xfrm>
            <a:off x="0" y="540000"/>
            <a:ext cx="8640000" cy="4657494"/>
          </a:xfrm>
          <a:prstGeom prst="rect">
            <a:avLst/>
          </a:prstGeom>
        </p:spPr>
      </p:pic>
      <p:pic>
        <p:nvPicPr>
          <p:cNvPr id="3" name="Image 2" descr="picmix.com_2486846.gif"/>
          <p:cNvPicPr preferRelativeResize="0">
            <a:picLocks/>
          </p:cNvPicPr>
          <p:nvPr/>
        </p:nvPicPr>
        <p:blipFill>
          <a:blip r:embed="rId3" cstate="print"/>
          <a:stretch>
            <a:fillRect/>
          </a:stretch>
        </p:blipFill>
        <p:spPr>
          <a:xfrm>
            <a:off x="0" y="432247"/>
            <a:ext cx="8640763" cy="4824536"/>
          </a:xfrm>
          <a:prstGeom prst="rect">
            <a:avLst/>
          </a:prstGeom>
        </p:spPr>
      </p:pic>
    </p:spTree>
  </p:cSld>
  <p:clrMapOvr>
    <a:masterClrMapping/>
  </p:clrMapOvr>
  <p:transition spd="med" advTm="4000">
    <p:randomBa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75567152_122113292198711496_6883197358798449338_n.jpg"/>
          <p:cNvPicPr>
            <a:picLocks noChangeAspect="1"/>
          </p:cNvPicPr>
          <p:nvPr/>
        </p:nvPicPr>
        <p:blipFill>
          <a:blip r:embed="rId2" cstate="print"/>
          <a:stretch>
            <a:fillRect/>
          </a:stretch>
        </p:blipFill>
        <p:spPr>
          <a:xfrm>
            <a:off x="0" y="792000"/>
            <a:ext cx="8640000" cy="4227181"/>
          </a:xfrm>
          <a:prstGeom prst="rect">
            <a:avLst/>
          </a:prstGeom>
        </p:spPr>
      </p:pic>
      <p:pic>
        <p:nvPicPr>
          <p:cNvPr id="3" name="Image 2" descr="picmix.com_2486846.gif"/>
          <p:cNvPicPr preferRelativeResize="0">
            <a:picLocks/>
          </p:cNvPicPr>
          <p:nvPr/>
        </p:nvPicPr>
        <p:blipFill>
          <a:blip r:embed="rId3" cstate="print"/>
          <a:stretch>
            <a:fillRect/>
          </a:stretch>
        </p:blipFill>
        <p:spPr>
          <a:xfrm>
            <a:off x="0" y="792287"/>
            <a:ext cx="8640763" cy="4248274"/>
          </a:xfrm>
          <a:prstGeom prst="rect">
            <a:avLst/>
          </a:prstGeom>
        </p:spPr>
      </p:pic>
    </p:spTree>
  </p:cSld>
  <p:clrMapOvr>
    <a:masterClrMapping/>
  </p:clrMapOvr>
  <p:transition spd="med" advTm="6000">
    <p:blinds dir="ver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75572779_122113139624711496_4507099301843839900_n.jpg"/>
          <p:cNvPicPr>
            <a:picLocks noChangeAspect="1"/>
          </p:cNvPicPr>
          <p:nvPr/>
        </p:nvPicPr>
        <p:blipFill>
          <a:blip r:embed="rId2" cstate="print"/>
          <a:stretch>
            <a:fillRect/>
          </a:stretch>
        </p:blipFill>
        <p:spPr>
          <a:xfrm>
            <a:off x="0" y="1620000"/>
            <a:ext cx="8640000" cy="2556555"/>
          </a:xfrm>
          <a:prstGeom prst="rect">
            <a:avLst/>
          </a:prstGeom>
        </p:spPr>
      </p:pic>
      <p:pic>
        <p:nvPicPr>
          <p:cNvPr id="3" name="Image 2" descr="picmix.com_2486846.gif"/>
          <p:cNvPicPr preferRelativeResize="0">
            <a:picLocks/>
          </p:cNvPicPr>
          <p:nvPr/>
        </p:nvPicPr>
        <p:blipFill>
          <a:blip r:embed="rId3" cstate="print"/>
          <a:stretch>
            <a:fillRect/>
          </a:stretch>
        </p:blipFill>
        <p:spPr>
          <a:xfrm>
            <a:off x="0" y="1584375"/>
            <a:ext cx="8640763" cy="2664296"/>
          </a:xfrm>
          <a:prstGeom prst="rect">
            <a:avLst/>
          </a:prstGeom>
        </p:spPr>
      </p:pic>
    </p:spTree>
  </p:cSld>
  <p:clrMapOvr>
    <a:masterClrMapping/>
  </p:clrMapOvr>
  <p:transition spd="med" advTm="5000">
    <p:blinds/>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75573644_122112981446711496_7570481001660248330_n.jpg"/>
          <p:cNvPicPr>
            <a:picLocks noChangeAspect="1"/>
          </p:cNvPicPr>
          <p:nvPr/>
        </p:nvPicPr>
        <p:blipFill>
          <a:blip r:embed="rId2" cstate="print"/>
          <a:stretch>
            <a:fillRect/>
          </a:stretch>
        </p:blipFill>
        <p:spPr>
          <a:xfrm>
            <a:off x="0" y="1008000"/>
            <a:ext cx="8640000" cy="3763132"/>
          </a:xfrm>
          <a:prstGeom prst="rect">
            <a:avLst/>
          </a:prstGeom>
        </p:spPr>
      </p:pic>
      <p:pic>
        <p:nvPicPr>
          <p:cNvPr id="3" name="Image 2" descr="picmix.com_2486846.gif"/>
          <p:cNvPicPr preferRelativeResize="0">
            <a:picLocks/>
          </p:cNvPicPr>
          <p:nvPr/>
        </p:nvPicPr>
        <p:blipFill>
          <a:blip r:embed="rId3" cstate="print"/>
          <a:stretch>
            <a:fillRect/>
          </a:stretch>
        </p:blipFill>
        <p:spPr>
          <a:xfrm>
            <a:off x="0" y="936303"/>
            <a:ext cx="8640763" cy="3960441"/>
          </a:xfrm>
          <a:prstGeom prst="rect">
            <a:avLst/>
          </a:prstGeom>
        </p:spPr>
      </p:pic>
    </p:spTree>
  </p:cSld>
  <p:clrMapOvr>
    <a:masterClrMapping/>
  </p:clrMapOvr>
  <p:transition spd="med" advTm="8000">
    <p:dissolv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pic>
        <p:nvPicPr>
          <p:cNvPr id="3" name="Image 2" descr="03-12-31-617_512.gif"/>
          <p:cNvPicPr>
            <a:picLocks noChangeAspect="1"/>
          </p:cNvPicPr>
          <p:nvPr/>
        </p:nvPicPr>
        <p:blipFill>
          <a:blip r:embed="rId3" cstate="print"/>
          <a:stretch>
            <a:fillRect/>
          </a:stretch>
        </p:blipFill>
        <p:spPr>
          <a:xfrm>
            <a:off x="-1" y="0"/>
            <a:ext cx="8640763" cy="5760000"/>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75637700_122113293740711496_6784205618169578542_n.jpg"/>
          <p:cNvPicPr>
            <a:picLocks noChangeAspect="1"/>
          </p:cNvPicPr>
          <p:nvPr/>
        </p:nvPicPr>
        <p:blipFill>
          <a:blip r:embed="rId2" cstate="print"/>
          <a:stretch>
            <a:fillRect/>
          </a:stretch>
        </p:blipFill>
        <p:spPr>
          <a:xfrm>
            <a:off x="418941" y="7779"/>
            <a:ext cx="7802880" cy="5745480"/>
          </a:xfrm>
          <a:prstGeom prst="rect">
            <a:avLst/>
          </a:prstGeom>
        </p:spPr>
      </p:pic>
      <p:pic>
        <p:nvPicPr>
          <p:cNvPr id="3" name="Image 2" descr="03-12-31-617_512.gif"/>
          <p:cNvPicPr>
            <a:picLocks noChangeAspect="1"/>
          </p:cNvPicPr>
          <p:nvPr/>
        </p:nvPicPr>
        <p:blipFill>
          <a:blip r:embed="rId3" cstate="print"/>
          <a:stretch>
            <a:fillRect/>
          </a:stretch>
        </p:blipFill>
        <p:spPr>
          <a:xfrm>
            <a:off x="431950" y="0"/>
            <a:ext cx="7704856" cy="5760000"/>
          </a:xfrm>
          <a:prstGeom prst="rect">
            <a:avLst/>
          </a:prstGeom>
        </p:spPr>
      </p:pic>
    </p:spTree>
  </p:cSld>
  <p:clrMapOvr>
    <a:masterClrMapping/>
  </p:clrMapOvr>
  <p:transition spd="med" advTm="4000">
    <p:comb dir="ver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5000" r="-5000"/>
          </a:stretch>
        </a:blipFill>
        <a:effectLst/>
      </p:bgPr>
    </p:bg>
    <p:spTree>
      <p:nvGrpSpPr>
        <p:cNvPr id="1" name=""/>
        <p:cNvGrpSpPr/>
        <p:nvPr/>
      </p:nvGrpSpPr>
      <p:grpSpPr>
        <a:xfrm>
          <a:off x="0" y="0"/>
          <a:ext cx="0" cy="0"/>
          <a:chOff x="0" y="0"/>
          <a:chExt cx="0" cy="0"/>
        </a:xfrm>
      </p:grpSpPr>
      <p:pic>
        <p:nvPicPr>
          <p:cNvPr id="2" name="Image 1" descr="03-12-31-617_512.gif"/>
          <p:cNvPicPr>
            <a:picLocks noChangeAspect="1"/>
          </p:cNvPicPr>
          <p:nvPr/>
        </p:nvPicPr>
        <p:blipFill>
          <a:blip r:embed="rId3" cstate="print"/>
          <a:stretch>
            <a:fillRect/>
          </a:stretch>
        </p:blipFill>
        <p:spPr>
          <a:xfrm>
            <a:off x="1152028" y="0"/>
            <a:ext cx="5760641" cy="5760000"/>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pic>
        <p:nvPicPr>
          <p:cNvPr id="2" name="Image 1" descr="picmix.com_2486846.gif"/>
          <p:cNvPicPr preferRelativeResize="0">
            <a:picLocks/>
          </p:cNvPicPr>
          <p:nvPr/>
        </p:nvPicPr>
        <p:blipFill>
          <a:blip r:embed="rId3" cstate="print"/>
          <a:stretch>
            <a:fillRect/>
          </a:stretch>
        </p:blipFill>
        <p:spPr>
          <a:xfrm>
            <a:off x="0" y="0"/>
            <a:ext cx="8640763" cy="5761038"/>
          </a:xfrm>
          <a:prstGeom prst="rect">
            <a:avLst/>
          </a:prstGeom>
        </p:spPr>
      </p:pic>
    </p:spTree>
  </p:cSld>
  <p:clrMapOvr>
    <a:masterClrMapping/>
  </p:clrMapOvr>
  <p:transition spd="med" advTm="8000">
    <p:random/>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5000" b="-5000"/>
          </a:stretch>
        </a:blipFill>
        <a:effectLst/>
      </p:bgPr>
    </p:bg>
    <p:spTree>
      <p:nvGrpSpPr>
        <p:cNvPr id="1" name=""/>
        <p:cNvGrpSpPr/>
        <p:nvPr/>
      </p:nvGrpSpPr>
      <p:grpSpPr>
        <a:xfrm>
          <a:off x="0" y="0"/>
          <a:ext cx="0" cy="0"/>
          <a:chOff x="0" y="0"/>
          <a:chExt cx="0" cy="0"/>
        </a:xfrm>
      </p:grpSpPr>
      <p:pic>
        <p:nvPicPr>
          <p:cNvPr id="2" name="Image 1" descr="picmix.com_2486846.gif"/>
          <p:cNvPicPr preferRelativeResize="0">
            <a:picLocks/>
          </p:cNvPicPr>
          <p:nvPr/>
        </p:nvPicPr>
        <p:blipFill>
          <a:blip r:embed="rId3" cstate="print"/>
          <a:stretch>
            <a:fillRect/>
          </a:stretch>
        </p:blipFill>
        <p:spPr>
          <a:xfrm>
            <a:off x="0" y="0"/>
            <a:ext cx="8640763" cy="5761038"/>
          </a:xfrm>
          <a:prstGeom prst="rect">
            <a:avLst/>
          </a:prstGeom>
        </p:spPr>
      </p:pic>
    </p:spTree>
  </p:cSld>
  <p:clrMapOvr>
    <a:masterClrMapping/>
  </p:clrMapOvr>
  <p:transition spd="med" advTm="5000">
    <p:random/>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pic>
        <p:nvPicPr>
          <p:cNvPr id="2" name="Image 1" descr="picmix.com_2486846.gif"/>
          <p:cNvPicPr preferRelativeResize="0">
            <a:picLocks/>
          </p:cNvPicPr>
          <p:nvPr/>
        </p:nvPicPr>
        <p:blipFill>
          <a:blip r:embed="rId3" cstate="print"/>
          <a:stretch>
            <a:fillRect/>
          </a:stretch>
        </p:blipFill>
        <p:spPr>
          <a:xfrm>
            <a:off x="0" y="0"/>
            <a:ext cx="8640763"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pic>
        <p:nvPicPr>
          <p:cNvPr id="2" name="Image 1" descr="03-12-31-617_512.gif"/>
          <p:cNvPicPr>
            <a:picLocks noChangeAspect="1"/>
          </p:cNvPicPr>
          <p:nvPr/>
        </p:nvPicPr>
        <p:blipFill>
          <a:blip r:embed="rId3" cstate="print"/>
          <a:stretch>
            <a:fillRect/>
          </a:stretch>
        </p:blipFill>
        <p:spPr>
          <a:xfrm>
            <a:off x="-1" y="0"/>
            <a:ext cx="8640763" cy="5760000"/>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75655693_122112979538711496_6818042081342190285_n.jpg"/>
          <p:cNvPicPr>
            <a:picLocks noChangeAspect="1"/>
          </p:cNvPicPr>
          <p:nvPr/>
        </p:nvPicPr>
        <p:blipFill>
          <a:blip r:embed="rId2" cstate="print"/>
          <a:stretch>
            <a:fillRect/>
          </a:stretch>
        </p:blipFill>
        <p:spPr>
          <a:xfrm>
            <a:off x="1889943" y="0"/>
            <a:ext cx="4860876" cy="5761038"/>
          </a:xfrm>
          <a:prstGeom prst="rect">
            <a:avLst/>
          </a:prstGeom>
        </p:spPr>
      </p:pic>
      <p:pic>
        <p:nvPicPr>
          <p:cNvPr id="3" name="Image 2" descr="03-12-31-617_512.gif"/>
          <p:cNvPicPr>
            <a:picLocks noChangeAspect="1"/>
          </p:cNvPicPr>
          <p:nvPr/>
        </p:nvPicPr>
        <p:blipFill>
          <a:blip r:embed="rId3" cstate="print"/>
          <a:stretch>
            <a:fillRect/>
          </a:stretch>
        </p:blipFill>
        <p:spPr>
          <a:xfrm>
            <a:off x="1584076" y="0"/>
            <a:ext cx="5400601" cy="5760000"/>
          </a:xfrm>
          <a:prstGeom prst="rect">
            <a:avLst/>
          </a:prstGeom>
        </p:spPr>
      </p:pic>
    </p:spTree>
  </p:cSld>
  <p:clrMapOvr>
    <a:masterClrMapping/>
  </p:clrMapOvr>
  <p:transition spd="med" advTm="4000">
    <p:randomBar dir="ver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75676364_122113292084711496_2906260446785641233_n.jpg"/>
          <p:cNvPicPr>
            <a:picLocks noChangeAspect="1"/>
          </p:cNvPicPr>
          <p:nvPr/>
        </p:nvPicPr>
        <p:blipFill>
          <a:blip r:embed="rId2" cstate="print"/>
          <a:stretch>
            <a:fillRect/>
          </a:stretch>
        </p:blipFill>
        <p:spPr>
          <a:xfrm>
            <a:off x="0" y="720000"/>
            <a:ext cx="8640000" cy="4336868"/>
          </a:xfrm>
          <a:prstGeom prst="rect">
            <a:avLst/>
          </a:prstGeom>
        </p:spPr>
      </p:pic>
      <p:pic>
        <p:nvPicPr>
          <p:cNvPr id="3" name="Image 2" descr="picmix.com_2486846.gif"/>
          <p:cNvPicPr preferRelativeResize="0">
            <a:picLocks/>
          </p:cNvPicPr>
          <p:nvPr/>
        </p:nvPicPr>
        <p:blipFill>
          <a:blip r:embed="rId3" cstate="print"/>
          <a:stretch>
            <a:fillRect/>
          </a:stretch>
        </p:blipFill>
        <p:spPr>
          <a:xfrm>
            <a:off x="0" y="648271"/>
            <a:ext cx="8640763" cy="4536290"/>
          </a:xfrm>
          <a:prstGeom prst="rect">
            <a:avLst/>
          </a:prstGeom>
        </p:spPr>
      </p:pic>
    </p:spTree>
  </p:cSld>
  <p:clrMapOvr>
    <a:masterClrMapping/>
  </p:clrMapOvr>
  <p:transition spd="med" advTm="8000">
    <p:randomBa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10000" b="-10000"/>
          </a:stretch>
        </a:blipFill>
        <a:effectLst/>
      </p:bgPr>
    </p:bg>
    <p:spTree>
      <p:nvGrpSpPr>
        <p:cNvPr id="1" name=""/>
        <p:cNvGrpSpPr/>
        <p:nvPr/>
      </p:nvGrpSpPr>
      <p:grpSpPr>
        <a:xfrm>
          <a:off x="0" y="0"/>
          <a:ext cx="0" cy="0"/>
          <a:chOff x="0" y="0"/>
          <a:chExt cx="0" cy="0"/>
        </a:xfrm>
      </p:grpSpPr>
      <p:pic>
        <p:nvPicPr>
          <p:cNvPr id="2" name="Image 1" descr="03-12-31-617_512.gif"/>
          <p:cNvPicPr>
            <a:picLocks noChangeAspect="1"/>
          </p:cNvPicPr>
          <p:nvPr/>
        </p:nvPicPr>
        <p:blipFill>
          <a:blip r:embed="rId3" cstate="print"/>
          <a:stretch>
            <a:fillRect/>
          </a:stretch>
        </p:blipFill>
        <p:spPr>
          <a:xfrm>
            <a:off x="-1" y="0"/>
            <a:ext cx="8640763" cy="5760000"/>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75678841_122113293614711496_1655769704179111163_n.jpg"/>
          <p:cNvPicPr>
            <a:picLocks noChangeAspect="1"/>
          </p:cNvPicPr>
          <p:nvPr/>
        </p:nvPicPr>
        <p:blipFill>
          <a:blip r:embed="rId2" cstate="print"/>
          <a:stretch>
            <a:fillRect/>
          </a:stretch>
        </p:blipFill>
        <p:spPr>
          <a:xfrm>
            <a:off x="0" y="432000"/>
            <a:ext cx="8640000" cy="4893759"/>
          </a:xfrm>
          <a:prstGeom prst="rect">
            <a:avLst/>
          </a:prstGeom>
        </p:spPr>
      </p:pic>
      <p:pic>
        <p:nvPicPr>
          <p:cNvPr id="3" name="Image 2" descr="03-12-31-617_512.gif"/>
          <p:cNvPicPr>
            <a:picLocks noChangeAspect="1"/>
          </p:cNvPicPr>
          <p:nvPr/>
        </p:nvPicPr>
        <p:blipFill>
          <a:blip r:embed="rId3" cstate="print"/>
          <a:stretch>
            <a:fillRect/>
          </a:stretch>
        </p:blipFill>
        <p:spPr>
          <a:xfrm>
            <a:off x="1296046" y="432246"/>
            <a:ext cx="5040560" cy="4824537"/>
          </a:xfrm>
          <a:prstGeom prst="rect">
            <a:avLst/>
          </a:prstGeom>
        </p:spPr>
      </p:pic>
    </p:spTree>
  </p:cSld>
  <p:clrMapOvr>
    <a:masterClrMapping/>
  </p:clrMapOvr>
  <p:transition spd="med" advTm="4000">
    <p:randomBa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pic>
        <p:nvPicPr>
          <p:cNvPr id="3" name="Image 2" descr="03-12-31-617_512.gif"/>
          <p:cNvPicPr>
            <a:picLocks noChangeAspect="1"/>
          </p:cNvPicPr>
          <p:nvPr/>
        </p:nvPicPr>
        <p:blipFill>
          <a:blip r:embed="rId3" cstate="print"/>
          <a:stretch>
            <a:fillRect/>
          </a:stretch>
        </p:blipFill>
        <p:spPr>
          <a:xfrm>
            <a:off x="-1" y="0"/>
            <a:ext cx="8640763" cy="5760000"/>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75690960_122113471616711496_8818146240934472433_n.jpg"/>
          <p:cNvPicPr>
            <a:picLocks noChangeAspect="1"/>
          </p:cNvPicPr>
          <p:nvPr/>
        </p:nvPicPr>
        <p:blipFill>
          <a:blip r:embed="rId2" cstate="print"/>
          <a:stretch>
            <a:fillRect/>
          </a:stretch>
        </p:blipFill>
        <p:spPr>
          <a:xfrm>
            <a:off x="1946203" y="0"/>
            <a:ext cx="4748356" cy="5761038"/>
          </a:xfrm>
          <a:prstGeom prst="rect">
            <a:avLst/>
          </a:prstGeom>
        </p:spPr>
      </p:pic>
      <p:pic>
        <p:nvPicPr>
          <p:cNvPr id="3" name="Image 2" descr="picmix.com_2486846.gif"/>
          <p:cNvPicPr preferRelativeResize="0">
            <a:picLocks/>
          </p:cNvPicPr>
          <p:nvPr/>
        </p:nvPicPr>
        <p:blipFill>
          <a:blip r:embed="rId3" cstate="print"/>
          <a:stretch>
            <a:fillRect/>
          </a:stretch>
        </p:blipFill>
        <p:spPr>
          <a:xfrm>
            <a:off x="1800101" y="0"/>
            <a:ext cx="5040560" cy="5761038"/>
          </a:xfrm>
          <a:prstGeom prst="rect">
            <a:avLst/>
          </a:prstGeom>
        </p:spPr>
      </p:pic>
    </p:spTree>
  </p:cSld>
  <p:clrMapOvr>
    <a:masterClrMapping/>
  </p:clrMapOvr>
  <p:transition spd="med" advTm="4000">
    <p:comb dir="vert"/>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75695008_122112979700711496_6377293849293681602_n.jpg"/>
          <p:cNvPicPr>
            <a:picLocks noChangeAspect="1"/>
          </p:cNvPicPr>
          <p:nvPr/>
        </p:nvPicPr>
        <p:blipFill>
          <a:blip r:embed="rId2" cstate="print"/>
          <a:stretch>
            <a:fillRect/>
          </a:stretch>
        </p:blipFill>
        <p:spPr>
          <a:xfrm>
            <a:off x="2193748" y="0"/>
            <a:ext cx="4253266" cy="5761038"/>
          </a:xfrm>
          <a:prstGeom prst="rect">
            <a:avLst/>
          </a:prstGeom>
        </p:spPr>
      </p:pic>
      <p:pic>
        <p:nvPicPr>
          <p:cNvPr id="3" name="Image 2" descr="picmix.com_2486846.gif"/>
          <p:cNvPicPr preferRelativeResize="0">
            <a:picLocks/>
          </p:cNvPicPr>
          <p:nvPr/>
        </p:nvPicPr>
        <p:blipFill>
          <a:blip r:embed="rId3" cstate="print"/>
          <a:stretch>
            <a:fillRect/>
          </a:stretch>
        </p:blipFill>
        <p:spPr>
          <a:xfrm>
            <a:off x="2088133" y="0"/>
            <a:ext cx="4464496" cy="5761038"/>
          </a:xfrm>
          <a:prstGeom prst="rect">
            <a:avLst/>
          </a:prstGeom>
        </p:spPr>
      </p:pic>
    </p:spTree>
  </p:cSld>
  <p:clrMapOvr>
    <a:masterClrMapping/>
  </p:clrMapOvr>
  <p:transition spd="med" advTm="4000">
    <p:checker dir="vert"/>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75707489_122113292948711496_8117762017585171665_n.jpg"/>
          <p:cNvPicPr>
            <a:picLocks noChangeAspect="1"/>
          </p:cNvPicPr>
          <p:nvPr/>
        </p:nvPicPr>
        <p:blipFill>
          <a:blip r:embed="rId2" cstate="print"/>
          <a:stretch>
            <a:fillRect/>
          </a:stretch>
        </p:blipFill>
        <p:spPr>
          <a:xfrm>
            <a:off x="0" y="432000"/>
            <a:ext cx="8640000" cy="4893759"/>
          </a:xfrm>
          <a:prstGeom prst="rect">
            <a:avLst/>
          </a:prstGeom>
        </p:spPr>
      </p:pic>
      <p:pic>
        <p:nvPicPr>
          <p:cNvPr id="3" name="Image 2" descr="03-12-31-617_512.gif"/>
          <p:cNvPicPr>
            <a:picLocks noChangeAspect="1"/>
          </p:cNvPicPr>
          <p:nvPr/>
        </p:nvPicPr>
        <p:blipFill>
          <a:blip r:embed="rId3" cstate="print"/>
          <a:stretch>
            <a:fillRect/>
          </a:stretch>
        </p:blipFill>
        <p:spPr>
          <a:xfrm>
            <a:off x="2016125" y="432247"/>
            <a:ext cx="5184576" cy="4896544"/>
          </a:xfrm>
          <a:prstGeom prst="rect">
            <a:avLst/>
          </a:prstGeom>
        </p:spPr>
      </p:pic>
    </p:spTree>
  </p:cSld>
  <p:clrMapOvr>
    <a:masterClrMapping/>
  </p:clrMapOvr>
  <p:transition spd="med" advTm="4000">
    <p:checke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75702893_122113139672711496_5981751496225691691_n.jpg"/>
          <p:cNvPicPr>
            <a:picLocks noChangeAspect="1"/>
          </p:cNvPicPr>
          <p:nvPr/>
        </p:nvPicPr>
        <p:blipFill>
          <a:blip r:embed="rId2" cstate="print"/>
          <a:stretch>
            <a:fillRect/>
          </a:stretch>
        </p:blipFill>
        <p:spPr>
          <a:xfrm>
            <a:off x="469661" y="0"/>
            <a:ext cx="7701440" cy="5761038"/>
          </a:xfrm>
          <a:prstGeom prst="rect">
            <a:avLst/>
          </a:prstGeom>
        </p:spPr>
      </p:pic>
      <p:pic>
        <p:nvPicPr>
          <p:cNvPr id="3" name="Image 2" descr="picmix.com_2486846.gif"/>
          <p:cNvPicPr preferRelativeResize="0">
            <a:picLocks/>
          </p:cNvPicPr>
          <p:nvPr/>
        </p:nvPicPr>
        <p:blipFill>
          <a:blip r:embed="rId3" cstate="print"/>
          <a:stretch>
            <a:fillRect/>
          </a:stretch>
        </p:blipFill>
        <p:spPr>
          <a:xfrm>
            <a:off x="863997" y="0"/>
            <a:ext cx="7344816" cy="5761038"/>
          </a:xfrm>
          <a:prstGeom prst="rect">
            <a:avLst/>
          </a:prstGeom>
        </p:spPr>
      </p:pic>
    </p:spTree>
  </p:cSld>
  <p:clrMapOvr>
    <a:masterClrMapping/>
  </p:clrMapOvr>
  <p:transition spd="med" advTm="4000">
    <p:blinds/>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3000" b="-3000"/>
          </a:stretch>
        </a:blipFill>
        <a:effectLst/>
      </p:bgPr>
    </p:bg>
    <p:spTree>
      <p:nvGrpSpPr>
        <p:cNvPr id="1" name=""/>
        <p:cNvGrpSpPr/>
        <p:nvPr/>
      </p:nvGrpSpPr>
      <p:grpSpPr>
        <a:xfrm>
          <a:off x="0" y="0"/>
          <a:ext cx="0" cy="0"/>
          <a:chOff x="0" y="0"/>
          <a:chExt cx="0" cy="0"/>
        </a:xfrm>
      </p:grpSpPr>
      <p:pic>
        <p:nvPicPr>
          <p:cNvPr id="3" name="Image 2" descr="picmix.com_2486846.gif"/>
          <p:cNvPicPr preferRelativeResize="0">
            <a:picLocks/>
          </p:cNvPicPr>
          <p:nvPr/>
        </p:nvPicPr>
        <p:blipFill>
          <a:blip r:embed="rId3" cstate="print"/>
          <a:stretch>
            <a:fillRect/>
          </a:stretch>
        </p:blipFill>
        <p:spPr>
          <a:xfrm>
            <a:off x="0" y="0"/>
            <a:ext cx="8640763"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75738805_122113143380711496_6847801837724051847_n.jpg"/>
          <p:cNvPicPr>
            <a:picLocks noChangeAspect="1"/>
          </p:cNvPicPr>
          <p:nvPr/>
        </p:nvPicPr>
        <p:blipFill>
          <a:blip r:embed="rId2" cstate="print"/>
          <a:stretch>
            <a:fillRect/>
          </a:stretch>
        </p:blipFill>
        <p:spPr>
          <a:xfrm>
            <a:off x="2396285" y="0"/>
            <a:ext cx="3848193" cy="5761038"/>
          </a:xfrm>
          <a:prstGeom prst="rect">
            <a:avLst/>
          </a:prstGeom>
        </p:spPr>
      </p:pic>
      <p:pic>
        <p:nvPicPr>
          <p:cNvPr id="3" name="Image 2" descr="03-12-31-617_512.gif"/>
          <p:cNvPicPr>
            <a:picLocks noChangeAspect="1"/>
          </p:cNvPicPr>
          <p:nvPr/>
        </p:nvPicPr>
        <p:blipFill>
          <a:blip r:embed="rId3" cstate="print"/>
          <a:stretch>
            <a:fillRect/>
          </a:stretch>
        </p:blipFill>
        <p:spPr>
          <a:xfrm rot="480000">
            <a:off x="2365147" y="343370"/>
            <a:ext cx="3826087" cy="5498635"/>
          </a:xfrm>
          <a:prstGeom prst="rect">
            <a:avLst/>
          </a:prstGeom>
        </p:spPr>
      </p:pic>
    </p:spTree>
  </p:cSld>
  <p:clrMapOvr>
    <a:masterClrMapping/>
  </p:clrMapOvr>
  <p:transition spd="med" advTm="4000">
    <p:randomBar dir="vert"/>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75742359_122113471166711496_3961644495534740526_n.jpg"/>
          <p:cNvPicPr>
            <a:picLocks noChangeAspect="1"/>
          </p:cNvPicPr>
          <p:nvPr/>
        </p:nvPicPr>
        <p:blipFill>
          <a:blip r:embed="rId2" cstate="print"/>
          <a:stretch>
            <a:fillRect/>
          </a:stretch>
        </p:blipFill>
        <p:spPr>
          <a:xfrm>
            <a:off x="0" y="324000"/>
            <a:ext cx="8640000" cy="5096241"/>
          </a:xfrm>
          <a:prstGeom prst="rect">
            <a:avLst/>
          </a:prstGeom>
        </p:spPr>
      </p:pic>
      <p:pic>
        <p:nvPicPr>
          <p:cNvPr id="3" name="Image 2" descr="picmix.com_2486846.gif"/>
          <p:cNvPicPr preferRelativeResize="0">
            <a:picLocks/>
          </p:cNvPicPr>
          <p:nvPr/>
        </p:nvPicPr>
        <p:blipFill>
          <a:blip r:embed="rId3" cstate="print"/>
          <a:stretch>
            <a:fillRect/>
          </a:stretch>
        </p:blipFill>
        <p:spPr>
          <a:xfrm>
            <a:off x="0" y="288230"/>
            <a:ext cx="8640763" cy="5184577"/>
          </a:xfrm>
          <a:prstGeom prst="rect">
            <a:avLst/>
          </a:prstGeom>
        </p:spPr>
      </p:pic>
    </p:spTree>
  </p:cSld>
  <p:clrMapOvr>
    <a:masterClrMapping/>
  </p:clrMapOvr>
  <p:transition spd="med" advTm="4000">
    <p:plus/>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pic>
        <p:nvPicPr>
          <p:cNvPr id="2" name="Image 1" descr="03-12-31-617_512.gif"/>
          <p:cNvPicPr>
            <a:picLocks noChangeAspect="1"/>
          </p:cNvPicPr>
          <p:nvPr/>
        </p:nvPicPr>
        <p:blipFill>
          <a:blip r:embed="rId3" cstate="print"/>
          <a:stretch>
            <a:fillRect/>
          </a:stretch>
        </p:blipFill>
        <p:spPr>
          <a:xfrm>
            <a:off x="-1" y="0"/>
            <a:ext cx="8640763" cy="5760000"/>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75744614_122113292654711496_2106692004532073731_n.jpg"/>
          <p:cNvPicPr>
            <a:picLocks noChangeAspect="1"/>
          </p:cNvPicPr>
          <p:nvPr/>
        </p:nvPicPr>
        <p:blipFill>
          <a:blip r:embed="rId2" cstate="print"/>
          <a:stretch>
            <a:fillRect/>
          </a:stretch>
        </p:blipFill>
        <p:spPr>
          <a:xfrm>
            <a:off x="0" y="468000"/>
            <a:ext cx="8640000" cy="4860000"/>
          </a:xfrm>
          <a:prstGeom prst="rect">
            <a:avLst/>
          </a:prstGeom>
        </p:spPr>
      </p:pic>
      <p:pic>
        <p:nvPicPr>
          <p:cNvPr id="3" name="Image 2" descr="picmix.com_2486846.gif"/>
          <p:cNvPicPr preferRelativeResize="0">
            <a:picLocks/>
          </p:cNvPicPr>
          <p:nvPr/>
        </p:nvPicPr>
        <p:blipFill>
          <a:blip r:embed="rId3" cstate="print"/>
          <a:stretch>
            <a:fillRect/>
          </a:stretch>
        </p:blipFill>
        <p:spPr>
          <a:xfrm>
            <a:off x="0" y="360239"/>
            <a:ext cx="8640763" cy="4968552"/>
          </a:xfrm>
          <a:prstGeom prst="rect">
            <a:avLst/>
          </a:prstGeom>
        </p:spPr>
      </p:pic>
    </p:spTree>
  </p:cSld>
  <p:clrMapOvr>
    <a:masterClrMapping/>
  </p:clrMapOvr>
  <p:transition spd="med" advTm="8000">
    <p:circl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75746329_122113143758711496_2983174196134232439_n.jpg"/>
          <p:cNvPicPr>
            <a:picLocks noChangeAspect="1"/>
          </p:cNvPicPr>
          <p:nvPr/>
        </p:nvPicPr>
        <p:blipFill>
          <a:blip r:embed="rId2" cstate="print"/>
          <a:stretch>
            <a:fillRect/>
          </a:stretch>
        </p:blipFill>
        <p:spPr>
          <a:xfrm>
            <a:off x="517196" y="0"/>
            <a:ext cx="7606370" cy="5761038"/>
          </a:xfrm>
          <a:prstGeom prst="rect">
            <a:avLst/>
          </a:prstGeom>
        </p:spPr>
      </p:pic>
      <p:pic>
        <p:nvPicPr>
          <p:cNvPr id="3" name="Image 2" descr="03-12-31-617_512.gif"/>
          <p:cNvPicPr>
            <a:picLocks noChangeAspect="1"/>
          </p:cNvPicPr>
          <p:nvPr/>
        </p:nvPicPr>
        <p:blipFill>
          <a:blip r:embed="rId3" cstate="print"/>
          <a:stretch>
            <a:fillRect/>
          </a:stretch>
        </p:blipFill>
        <p:spPr>
          <a:xfrm>
            <a:off x="-1" y="0"/>
            <a:ext cx="8640763" cy="5760000"/>
          </a:xfrm>
          <a:prstGeom prst="rect">
            <a:avLst/>
          </a:prstGeom>
        </p:spPr>
      </p:pic>
    </p:spTree>
  </p:cSld>
  <p:clrMapOvr>
    <a:masterClrMapping/>
  </p:clrMapOvr>
  <p:transition spd="med" advTm="4000">
    <p:randomBar dir="vert"/>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75755884_122113293242711496_9209130737509012551_n.jpg"/>
          <p:cNvPicPr>
            <a:picLocks noChangeAspect="1"/>
          </p:cNvPicPr>
          <p:nvPr/>
        </p:nvPicPr>
        <p:blipFill>
          <a:blip r:embed="rId2" cstate="print"/>
          <a:stretch>
            <a:fillRect/>
          </a:stretch>
        </p:blipFill>
        <p:spPr>
          <a:xfrm>
            <a:off x="0" y="792000"/>
            <a:ext cx="8640000" cy="4168121"/>
          </a:xfrm>
          <a:prstGeom prst="rect">
            <a:avLst/>
          </a:prstGeom>
        </p:spPr>
      </p:pic>
      <p:pic>
        <p:nvPicPr>
          <p:cNvPr id="3" name="Image 2" descr="picmix.com_2486846.gif"/>
          <p:cNvPicPr preferRelativeResize="0">
            <a:picLocks/>
          </p:cNvPicPr>
          <p:nvPr/>
        </p:nvPicPr>
        <p:blipFill>
          <a:blip r:embed="rId3" cstate="print"/>
          <a:stretch>
            <a:fillRect/>
          </a:stretch>
        </p:blipFill>
        <p:spPr>
          <a:xfrm>
            <a:off x="0" y="720279"/>
            <a:ext cx="8640763" cy="4320480"/>
          </a:xfrm>
          <a:prstGeom prst="rect">
            <a:avLst/>
          </a:prstGeom>
        </p:spPr>
      </p:pic>
    </p:spTree>
  </p:cSld>
  <p:clrMapOvr>
    <a:masterClrMapping/>
  </p:clrMapOvr>
  <p:transition spd="med" advTm="4000">
    <p:randomBar/>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75756032_122113293356711496_6060070211007611761_n.jpg"/>
          <p:cNvPicPr>
            <a:picLocks noChangeAspect="1"/>
          </p:cNvPicPr>
          <p:nvPr/>
        </p:nvPicPr>
        <p:blipFill>
          <a:blip r:embed="rId2" cstate="print"/>
          <a:stretch>
            <a:fillRect/>
          </a:stretch>
        </p:blipFill>
        <p:spPr>
          <a:xfrm>
            <a:off x="0" y="1044000"/>
            <a:ext cx="8640000" cy="3687181"/>
          </a:xfrm>
          <a:prstGeom prst="rect">
            <a:avLst/>
          </a:prstGeom>
        </p:spPr>
      </p:pic>
      <p:pic>
        <p:nvPicPr>
          <p:cNvPr id="3" name="Image 2" descr="picmix.com_2486846.gif"/>
          <p:cNvPicPr preferRelativeResize="0">
            <a:picLocks/>
          </p:cNvPicPr>
          <p:nvPr/>
        </p:nvPicPr>
        <p:blipFill>
          <a:blip r:embed="rId3" cstate="print"/>
          <a:stretch>
            <a:fillRect/>
          </a:stretch>
        </p:blipFill>
        <p:spPr>
          <a:xfrm>
            <a:off x="0" y="1008311"/>
            <a:ext cx="8640763" cy="3816424"/>
          </a:xfrm>
          <a:prstGeom prst="rect">
            <a:avLst/>
          </a:prstGeom>
        </p:spPr>
      </p:pic>
    </p:spTree>
  </p:cSld>
  <p:clrMapOvr>
    <a:masterClrMapping/>
  </p:clrMapOvr>
  <p:transition spd="med" advTm="4000">
    <p:comb/>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75756368_122113292390711496_8627511804261424267_n.jpg"/>
          <p:cNvPicPr>
            <a:picLocks noChangeAspect="1"/>
          </p:cNvPicPr>
          <p:nvPr/>
        </p:nvPicPr>
        <p:blipFill>
          <a:blip r:embed="rId2" cstate="print"/>
          <a:stretch>
            <a:fillRect/>
          </a:stretch>
        </p:blipFill>
        <p:spPr>
          <a:xfrm>
            <a:off x="0" y="792000"/>
            <a:ext cx="8640000" cy="4168121"/>
          </a:xfrm>
          <a:prstGeom prst="rect">
            <a:avLst/>
          </a:prstGeom>
        </p:spPr>
      </p:pic>
      <p:pic>
        <p:nvPicPr>
          <p:cNvPr id="3" name="Image 2" descr="picmix.com_2486846.gif"/>
          <p:cNvPicPr preferRelativeResize="0">
            <a:picLocks/>
          </p:cNvPicPr>
          <p:nvPr/>
        </p:nvPicPr>
        <p:blipFill>
          <a:blip r:embed="rId3" cstate="print"/>
          <a:stretch>
            <a:fillRect/>
          </a:stretch>
        </p:blipFill>
        <p:spPr>
          <a:xfrm>
            <a:off x="0" y="720279"/>
            <a:ext cx="8640763" cy="4320480"/>
          </a:xfrm>
          <a:prstGeom prst="rect">
            <a:avLst/>
          </a:prstGeom>
        </p:spPr>
      </p:pic>
    </p:spTree>
  </p:cSld>
  <p:clrMapOvr>
    <a:masterClrMapping/>
  </p:clrMapOvr>
  <p:transition spd="med" advTm="4000">
    <p:checker/>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75757790_122113292588711496_3746779964298865972_n.jpg"/>
          <p:cNvPicPr>
            <a:picLocks noChangeAspect="1"/>
          </p:cNvPicPr>
          <p:nvPr/>
        </p:nvPicPr>
        <p:blipFill>
          <a:blip r:embed="rId2" cstate="print"/>
          <a:stretch>
            <a:fillRect/>
          </a:stretch>
        </p:blipFill>
        <p:spPr>
          <a:xfrm>
            <a:off x="0" y="504000"/>
            <a:ext cx="8640000" cy="4775615"/>
          </a:xfrm>
          <a:prstGeom prst="rect">
            <a:avLst/>
          </a:prstGeom>
        </p:spPr>
      </p:pic>
      <p:pic>
        <p:nvPicPr>
          <p:cNvPr id="3" name="Image 2" descr="picmix.com_2486846.gif"/>
          <p:cNvPicPr preferRelativeResize="0">
            <a:picLocks/>
          </p:cNvPicPr>
          <p:nvPr/>
        </p:nvPicPr>
        <p:blipFill>
          <a:blip r:embed="rId3" cstate="print"/>
          <a:stretch>
            <a:fillRect/>
          </a:stretch>
        </p:blipFill>
        <p:spPr>
          <a:xfrm>
            <a:off x="431949" y="936303"/>
            <a:ext cx="7704856" cy="3744416"/>
          </a:xfrm>
          <a:prstGeom prst="rect">
            <a:avLst/>
          </a:prstGeom>
        </p:spPr>
      </p:pic>
    </p:spTree>
  </p:cSld>
  <p:clrMapOvr>
    <a:masterClrMapping/>
  </p:clrMapOvr>
  <p:transition spd="med" advTm="4000">
    <p:blinds dir="vert"/>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75759248_122112980186711496_6119717449536500106_n.jpg"/>
          <p:cNvPicPr>
            <a:picLocks noChangeAspect="1"/>
          </p:cNvPicPr>
          <p:nvPr/>
        </p:nvPicPr>
        <p:blipFill>
          <a:blip r:embed="rId2" cstate="print"/>
          <a:stretch>
            <a:fillRect/>
          </a:stretch>
        </p:blipFill>
        <p:spPr>
          <a:xfrm>
            <a:off x="2411287" y="0"/>
            <a:ext cx="3818188" cy="5761038"/>
          </a:xfrm>
          <a:prstGeom prst="rect">
            <a:avLst/>
          </a:prstGeom>
        </p:spPr>
      </p:pic>
      <p:pic>
        <p:nvPicPr>
          <p:cNvPr id="3" name="Image 2" descr="picmix.com_2486846.gif"/>
          <p:cNvPicPr preferRelativeResize="0">
            <a:picLocks/>
          </p:cNvPicPr>
          <p:nvPr/>
        </p:nvPicPr>
        <p:blipFill>
          <a:blip r:embed="rId3" cstate="print"/>
          <a:stretch>
            <a:fillRect/>
          </a:stretch>
        </p:blipFill>
        <p:spPr>
          <a:xfrm>
            <a:off x="2232149" y="0"/>
            <a:ext cx="4104456" cy="5761038"/>
          </a:xfrm>
          <a:prstGeom prst="rect">
            <a:avLst/>
          </a:prstGeom>
        </p:spPr>
      </p:pic>
    </p:spTree>
  </p:cSld>
  <p:clrMapOvr>
    <a:masterClrMapping/>
  </p:clrMapOvr>
  <p:transition spd="med" advTm="4000">
    <p:blinds/>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pic>
        <p:nvPicPr>
          <p:cNvPr id="2" name="Image 1" descr="picmix.com_2486846.gif"/>
          <p:cNvPicPr preferRelativeResize="0">
            <a:picLocks/>
          </p:cNvPicPr>
          <p:nvPr/>
        </p:nvPicPr>
        <p:blipFill>
          <a:blip r:embed="rId3" cstate="print"/>
          <a:stretch>
            <a:fillRect/>
          </a:stretch>
        </p:blipFill>
        <p:spPr>
          <a:xfrm>
            <a:off x="0" y="0"/>
            <a:ext cx="8640763"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pic>
        <p:nvPicPr>
          <p:cNvPr id="2" name="Image 1" descr="03-12-31-617_512.gif"/>
          <p:cNvPicPr>
            <a:picLocks noChangeAspect="1"/>
          </p:cNvPicPr>
          <p:nvPr/>
        </p:nvPicPr>
        <p:blipFill>
          <a:blip r:embed="rId3" cstate="print"/>
          <a:stretch>
            <a:fillRect/>
          </a:stretch>
        </p:blipFill>
        <p:spPr>
          <a:xfrm>
            <a:off x="-1" y="0"/>
            <a:ext cx="8640763" cy="5760000"/>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75759727_122113471574711496_5613260182725393734_n.jpg"/>
          <p:cNvPicPr>
            <a:picLocks noChangeAspect="1"/>
          </p:cNvPicPr>
          <p:nvPr/>
        </p:nvPicPr>
        <p:blipFill>
          <a:blip r:embed="rId2" cstate="print"/>
          <a:stretch>
            <a:fillRect/>
          </a:stretch>
        </p:blipFill>
        <p:spPr>
          <a:xfrm>
            <a:off x="2325022" y="0"/>
            <a:ext cx="3990719" cy="5761038"/>
          </a:xfrm>
          <a:prstGeom prst="rect">
            <a:avLst/>
          </a:prstGeom>
        </p:spPr>
      </p:pic>
      <p:pic>
        <p:nvPicPr>
          <p:cNvPr id="3" name="Image 2" descr="picmix.com_2486846.gif"/>
          <p:cNvPicPr preferRelativeResize="0">
            <a:picLocks/>
          </p:cNvPicPr>
          <p:nvPr/>
        </p:nvPicPr>
        <p:blipFill>
          <a:blip r:embed="rId3" cstate="print"/>
          <a:stretch>
            <a:fillRect/>
          </a:stretch>
        </p:blipFill>
        <p:spPr>
          <a:xfrm>
            <a:off x="2160141" y="0"/>
            <a:ext cx="4248472" cy="5761038"/>
          </a:xfrm>
          <a:prstGeom prst="rect">
            <a:avLst/>
          </a:prstGeom>
        </p:spPr>
      </p:pic>
    </p:spTree>
  </p:cSld>
  <p:clrMapOvr>
    <a:masterClrMapping/>
  </p:clrMapOvr>
  <p:transition spd="med" advTm="4000">
    <p:checker dir="vert"/>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75760728_122112981614711496_1590009188705149383_n.jpg"/>
          <p:cNvPicPr>
            <a:picLocks noChangeAspect="1"/>
          </p:cNvPicPr>
          <p:nvPr/>
        </p:nvPicPr>
        <p:blipFill>
          <a:blip r:embed="rId2" cstate="print"/>
          <a:stretch>
            <a:fillRect/>
          </a:stretch>
        </p:blipFill>
        <p:spPr>
          <a:xfrm>
            <a:off x="0" y="468000"/>
            <a:ext cx="8640000" cy="4860000"/>
          </a:xfrm>
          <a:prstGeom prst="rect">
            <a:avLst/>
          </a:prstGeom>
        </p:spPr>
      </p:pic>
      <p:pic>
        <p:nvPicPr>
          <p:cNvPr id="3" name="Image 2" descr="03-12-31-617_512.gif"/>
          <p:cNvPicPr>
            <a:picLocks noChangeAspect="1"/>
          </p:cNvPicPr>
          <p:nvPr/>
        </p:nvPicPr>
        <p:blipFill>
          <a:blip r:embed="rId3" cstate="print"/>
          <a:stretch>
            <a:fillRect/>
          </a:stretch>
        </p:blipFill>
        <p:spPr>
          <a:xfrm>
            <a:off x="1080022" y="504254"/>
            <a:ext cx="5832648" cy="4824537"/>
          </a:xfrm>
          <a:prstGeom prst="rect">
            <a:avLst/>
          </a:prstGeom>
        </p:spPr>
      </p:pic>
    </p:spTree>
  </p:cSld>
  <p:clrMapOvr>
    <a:masterClrMapping/>
  </p:clrMapOvr>
  <p:transition spd="med" advTm="4000">
    <p:randomBar/>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75761649_122113139828711496_6749571444498321184_n.jpg"/>
          <p:cNvPicPr>
            <a:picLocks noChangeAspect="1"/>
          </p:cNvPicPr>
          <p:nvPr/>
        </p:nvPicPr>
        <p:blipFill>
          <a:blip r:embed="rId2" cstate="print"/>
          <a:stretch>
            <a:fillRect/>
          </a:stretch>
        </p:blipFill>
        <p:spPr>
          <a:xfrm>
            <a:off x="0" y="1044000"/>
            <a:ext cx="8640000" cy="3670313"/>
          </a:xfrm>
          <a:prstGeom prst="rect">
            <a:avLst/>
          </a:prstGeom>
        </p:spPr>
      </p:pic>
      <p:pic>
        <p:nvPicPr>
          <p:cNvPr id="3" name="Image 2" descr="picmix.com_2486846.gif"/>
          <p:cNvPicPr preferRelativeResize="0">
            <a:picLocks/>
          </p:cNvPicPr>
          <p:nvPr/>
        </p:nvPicPr>
        <p:blipFill>
          <a:blip r:embed="rId3" cstate="print"/>
          <a:stretch>
            <a:fillRect/>
          </a:stretch>
        </p:blipFill>
        <p:spPr>
          <a:xfrm>
            <a:off x="0" y="936303"/>
            <a:ext cx="8640763" cy="3816424"/>
          </a:xfrm>
          <a:prstGeom prst="rect">
            <a:avLst/>
          </a:prstGeom>
        </p:spPr>
      </p:pic>
    </p:spTree>
  </p:cSld>
  <p:clrMapOvr>
    <a:masterClrMapping/>
  </p:clrMapOvr>
  <p:transition spd="med" advTm="4000">
    <p:comb/>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75762068_122113293158711496_5834570514119598619_n.jpg"/>
          <p:cNvPicPr>
            <a:picLocks noChangeAspect="1"/>
          </p:cNvPicPr>
          <p:nvPr/>
        </p:nvPicPr>
        <p:blipFill>
          <a:blip r:embed="rId2" cstate="print"/>
          <a:stretch>
            <a:fillRect/>
          </a:stretch>
        </p:blipFill>
        <p:spPr>
          <a:xfrm>
            <a:off x="0" y="576000"/>
            <a:ext cx="8640000" cy="4640626"/>
          </a:xfrm>
          <a:prstGeom prst="rect">
            <a:avLst/>
          </a:prstGeom>
        </p:spPr>
      </p:pic>
      <p:pic>
        <p:nvPicPr>
          <p:cNvPr id="3" name="Image 2" descr="picmix.com_2486846.gif"/>
          <p:cNvPicPr preferRelativeResize="0">
            <a:picLocks/>
          </p:cNvPicPr>
          <p:nvPr/>
        </p:nvPicPr>
        <p:blipFill>
          <a:blip r:embed="rId3" cstate="print"/>
          <a:stretch>
            <a:fillRect/>
          </a:stretch>
        </p:blipFill>
        <p:spPr>
          <a:xfrm>
            <a:off x="0" y="504255"/>
            <a:ext cx="8640763" cy="4824536"/>
          </a:xfrm>
          <a:prstGeom prst="rect">
            <a:avLst/>
          </a:prstGeom>
        </p:spPr>
      </p:pic>
    </p:spTree>
  </p:cSld>
  <p:clrMapOvr>
    <a:masterClrMapping/>
  </p:clrMapOvr>
  <p:transition spd="med" advTm="4000">
    <p:checker/>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75764302_122112979874711496_7503680887705375870_n.jpg"/>
          <p:cNvPicPr>
            <a:picLocks noChangeAspect="1"/>
          </p:cNvPicPr>
          <p:nvPr/>
        </p:nvPicPr>
        <p:blipFill>
          <a:blip r:embed="rId2" cstate="print"/>
          <a:stretch>
            <a:fillRect/>
          </a:stretch>
        </p:blipFill>
        <p:spPr>
          <a:xfrm>
            <a:off x="1904946" y="0"/>
            <a:ext cx="4830870" cy="5761038"/>
          </a:xfrm>
          <a:prstGeom prst="rect">
            <a:avLst/>
          </a:prstGeom>
        </p:spPr>
      </p:pic>
      <p:pic>
        <p:nvPicPr>
          <p:cNvPr id="3" name="Image 2" descr="03-12-31-617_512.gif"/>
          <p:cNvPicPr>
            <a:picLocks noChangeAspect="1"/>
          </p:cNvPicPr>
          <p:nvPr/>
        </p:nvPicPr>
        <p:blipFill>
          <a:blip r:embed="rId3" cstate="print"/>
          <a:stretch>
            <a:fillRect/>
          </a:stretch>
        </p:blipFill>
        <p:spPr>
          <a:xfrm>
            <a:off x="1584000" y="0"/>
            <a:ext cx="5472608" cy="5760000"/>
          </a:xfrm>
          <a:prstGeom prst="rect">
            <a:avLst/>
          </a:prstGeom>
        </p:spPr>
      </p:pic>
    </p:spTree>
  </p:cSld>
  <p:clrMapOvr>
    <a:masterClrMapping/>
  </p:clrMapOvr>
  <p:transition spd="med" advTm="4000">
    <p:comb dir="vert"/>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75776704_122113292894711496_2375697845554005004_n.jpg"/>
          <p:cNvPicPr>
            <a:picLocks noChangeAspect="1"/>
          </p:cNvPicPr>
          <p:nvPr/>
        </p:nvPicPr>
        <p:blipFill>
          <a:blip r:embed="rId2" cstate="print"/>
          <a:stretch>
            <a:fillRect/>
          </a:stretch>
        </p:blipFill>
        <p:spPr>
          <a:xfrm>
            <a:off x="0" y="1116000"/>
            <a:ext cx="8640000" cy="3552193"/>
          </a:xfrm>
          <a:prstGeom prst="rect">
            <a:avLst/>
          </a:prstGeom>
        </p:spPr>
      </p:pic>
      <p:pic>
        <p:nvPicPr>
          <p:cNvPr id="3" name="Image 2" descr="picmix.com_2486846.gif"/>
          <p:cNvPicPr preferRelativeResize="0">
            <a:picLocks/>
          </p:cNvPicPr>
          <p:nvPr/>
        </p:nvPicPr>
        <p:blipFill>
          <a:blip r:embed="rId3" cstate="print"/>
          <a:stretch>
            <a:fillRect/>
          </a:stretch>
        </p:blipFill>
        <p:spPr>
          <a:xfrm>
            <a:off x="0" y="1080319"/>
            <a:ext cx="8640763" cy="3672408"/>
          </a:xfrm>
          <a:prstGeom prst="rect">
            <a:avLst/>
          </a:prstGeom>
        </p:spPr>
      </p:pic>
    </p:spTree>
  </p:cSld>
  <p:clrMapOvr>
    <a:masterClrMapping/>
  </p:clrMapOvr>
  <p:transition spd="med" advTm="8000">
    <p:randomBar/>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75800476_122112979790711496_6473310267740093405_n.jpg"/>
          <p:cNvPicPr>
            <a:picLocks noChangeAspect="1"/>
          </p:cNvPicPr>
          <p:nvPr/>
        </p:nvPicPr>
        <p:blipFill>
          <a:blip r:embed="rId2" cstate="print"/>
          <a:stretch>
            <a:fillRect/>
          </a:stretch>
        </p:blipFill>
        <p:spPr>
          <a:xfrm>
            <a:off x="0" y="129651"/>
            <a:ext cx="8640763" cy="5501736"/>
          </a:xfrm>
          <a:prstGeom prst="rect">
            <a:avLst/>
          </a:prstGeom>
        </p:spPr>
      </p:pic>
      <p:pic>
        <p:nvPicPr>
          <p:cNvPr id="3" name="Image 2" descr="picmix.com_2486846.gif"/>
          <p:cNvPicPr preferRelativeResize="0">
            <a:picLocks/>
          </p:cNvPicPr>
          <p:nvPr/>
        </p:nvPicPr>
        <p:blipFill>
          <a:blip r:embed="rId3" cstate="print"/>
          <a:stretch>
            <a:fillRect/>
          </a:stretch>
        </p:blipFill>
        <p:spPr>
          <a:xfrm>
            <a:off x="0" y="0"/>
            <a:ext cx="8640763" cy="5761038"/>
          </a:xfrm>
          <a:prstGeom prst="rect">
            <a:avLst/>
          </a:prstGeom>
        </p:spPr>
      </p:pic>
    </p:spTree>
  </p:cSld>
  <p:clrMapOvr>
    <a:masterClrMapping/>
  </p:clrMapOvr>
  <p:transition spd="med" advTm="8000">
    <p:random/>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75800719_122113471334711496_5678346194486321782_n.jpg"/>
          <p:cNvPicPr>
            <a:picLocks noChangeAspect="1"/>
          </p:cNvPicPr>
          <p:nvPr/>
        </p:nvPicPr>
        <p:blipFill>
          <a:blip r:embed="rId2" cstate="print"/>
          <a:stretch>
            <a:fillRect/>
          </a:stretch>
        </p:blipFill>
        <p:spPr>
          <a:xfrm>
            <a:off x="652220" y="0"/>
            <a:ext cx="7336322" cy="5761038"/>
          </a:xfrm>
          <a:prstGeom prst="rect">
            <a:avLst/>
          </a:prstGeom>
        </p:spPr>
      </p:pic>
      <p:pic>
        <p:nvPicPr>
          <p:cNvPr id="3" name="Image 2" descr="picmix.com_2486846.gif"/>
          <p:cNvPicPr preferRelativeResize="0">
            <a:picLocks/>
          </p:cNvPicPr>
          <p:nvPr/>
        </p:nvPicPr>
        <p:blipFill>
          <a:blip r:embed="rId3" cstate="print"/>
          <a:stretch>
            <a:fillRect/>
          </a:stretch>
        </p:blipFill>
        <p:spPr>
          <a:xfrm>
            <a:off x="503957" y="0"/>
            <a:ext cx="7632848" cy="5761038"/>
          </a:xfrm>
          <a:prstGeom prst="rect">
            <a:avLst/>
          </a:prstGeom>
        </p:spPr>
      </p:pic>
    </p:spTree>
  </p:cSld>
  <p:clrMapOvr>
    <a:masterClrMapping/>
  </p:clrMapOvr>
  <p:transition spd="med" advTm="4000">
    <p:randomBar/>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pic>
        <p:nvPicPr>
          <p:cNvPr id="3" name="Image 2" descr="03-12-31-617_512.gif"/>
          <p:cNvPicPr>
            <a:picLocks noChangeAspect="1"/>
          </p:cNvPicPr>
          <p:nvPr/>
        </p:nvPicPr>
        <p:blipFill>
          <a:blip r:embed="rId3" cstate="print"/>
          <a:stretch>
            <a:fillRect/>
          </a:stretch>
        </p:blipFill>
        <p:spPr>
          <a:xfrm>
            <a:off x="-1" y="0"/>
            <a:ext cx="8640763" cy="5760000"/>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75872319_122113142900711496_9127305354029237644_n.jpg"/>
          <p:cNvPicPr>
            <a:picLocks noChangeAspect="1"/>
          </p:cNvPicPr>
          <p:nvPr/>
        </p:nvPicPr>
        <p:blipFill>
          <a:blip r:embed="rId2" cstate="print"/>
          <a:stretch>
            <a:fillRect/>
          </a:stretch>
        </p:blipFill>
        <p:spPr>
          <a:xfrm>
            <a:off x="0" y="684000"/>
            <a:ext cx="8640000" cy="4387494"/>
          </a:xfrm>
          <a:prstGeom prst="rect">
            <a:avLst/>
          </a:prstGeom>
        </p:spPr>
      </p:pic>
      <p:pic>
        <p:nvPicPr>
          <p:cNvPr id="3" name="Image 2" descr="03-12-31-617_512.gif"/>
          <p:cNvPicPr>
            <a:picLocks noChangeAspect="1"/>
          </p:cNvPicPr>
          <p:nvPr/>
        </p:nvPicPr>
        <p:blipFill>
          <a:blip r:embed="rId3" cstate="print"/>
          <a:stretch>
            <a:fillRect/>
          </a:stretch>
        </p:blipFill>
        <p:spPr>
          <a:xfrm>
            <a:off x="1440062" y="720278"/>
            <a:ext cx="6048672" cy="4320481"/>
          </a:xfrm>
          <a:prstGeom prst="rect">
            <a:avLst/>
          </a:prstGeom>
        </p:spPr>
      </p:pic>
    </p:spTree>
  </p:cSld>
  <p:clrMapOvr>
    <a:masterClrMapping/>
  </p:clrMapOvr>
  <p:transition spd="med" advTm="4000">
    <p:comb/>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2000" b="-2000"/>
          </a:stretch>
        </a:blipFill>
        <a:effectLst/>
      </p:bgPr>
    </p:bg>
    <p:spTree>
      <p:nvGrpSpPr>
        <p:cNvPr id="1" name=""/>
        <p:cNvGrpSpPr/>
        <p:nvPr/>
      </p:nvGrpSpPr>
      <p:grpSpPr>
        <a:xfrm>
          <a:off x="0" y="0"/>
          <a:ext cx="0" cy="0"/>
          <a:chOff x="0" y="0"/>
          <a:chExt cx="0" cy="0"/>
        </a:xfrm>
      </p:grpSpPr>
      <p:pic>
        <p:nvPicPr>
          <p:cNvPr id="2" name="Image 1" descr="picmix.com_2486846.gif"/>
          <p:cNvPicPr preferRelativeResize="0">
            <a:picLocks/>
          </p:cNvPicPr>
          <p:nvPr/>
        </p:nvPicPr>
        <p:blipFill>
          <a:blip r:embed="rId3" cstate="print"/>
          <a:stretch>
            <a:fillRect/>
          </a:stretch>
        </p:blipFill>
        <p:spPr>
          <a:xfrm>
            <a:off x="0" y="0"/>
            <a:ext cx="8640763"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3" name="ZoneTexte 2"/>
          <p:cNvSpPr txBox="1"/>
          <p:nvPr/>
        </p:nvSpPr>
        <p:spPr>
          <a:xfrm>
            <a:off x="2520181" y="2160439"/>
            <a:ext cx="1928054" cy="674974"/>
          </a:xfrm>
          <a:prstGeom prst="rect">
            <a:avLst/>
          </a:prstGeom>
          <a:noFill/>
        </p:spPr>
        <p:txBody>
          <a:bodyPr wrap="none" lIns="104597" tIns="52283" rIns="104597" bIns="52283" rtlCol="0">
            <a:spAutoFit/>
          </a:bodyPr>
          <a:lstStyle/>
          <a:p>
            <a:pPr defTabSz="947584"/>
            <a:r>
              <a:rPr lang="fr-FR" sz="3700" b="1" dirty="0">
                <a:ln w="19050">
                  <a:solidFill>
                    <a:srgbClr val="F79646">
                      <a:lumMod val="50000"/>
                    </a:srgbClr>
                  </a:solidFill>
                </a:ln>
                <a:solidFill>
                  <a:srgbClr val="FFFF00"/>
                </a:solidFill>
                <a:latin typeface="Franklin Gothic Medium" pitchFamily="34" charset="0"/>
              </a:rPr>
              <a:t>Création</a:t>
            </a:r>
          </a:p>
        </p:txBody>
      </p:sp>
      <p:sp>
        <p:nvSpPr>
          <p:cNvPr id="4" name="Étoile à 12 branches 3"/>
          <p:cNvSpPr>
            <a:spLocks/>
          </p:cNvSpPr>
          <p:nvPr/>
        </p:nvSpPr>
        <p:spPr>
          <a:xfrm>
            <a:off x="4536405" y="4392687"/>
            <a:ext cx="1040599" cy="576000"/>
          </a:xfrm>
          <a:prstGeom prst="star12">
            <a:avLst>
              <a:gd name="adj" fmla="val 39160"/>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lIns="104597" tIns="52283" rIns="104597" bIns="52283" rtlCol="0" anchor="ctr"/>
          <a:lstStyle/>
          <a:p>
            <a:pPr algn="ctr" defTabSz="947584"/>
            <a:r>
              <a:rPr lang="fr-FR" sz="1300" dirty="0" smtClean="0">
                <a:solidFill>
                  <a:srgbClr val="FF0000"/>
                </a:solidFill>
                <a:latin typeface="Rockwell" pitchFamily="18" charset="0"/>
              </a:rPr>
              <a:t>2441</a:t>
            </a:r>
            <a:endParaRPr lang="fr-FR" sz="1300" dirty="0">
              <a:solidFill>
                <a:srgbClr val="FF0000"/>
              </a:solidFill>
              <a:latin typeface="Rockwell" pitchFamily="18" charset="0"/>
            </a:endParaRPr>
          </a:p>
        </p:txBody>
      </p:sp>
      <p:sp>
        <p:nvSpPr>
          <p:cNvPr id="10" name="ZoneTexte 9"/>
          <p:cNvSpPr txBox="1"/>
          <p:nvPr/>
        </p:nvSpPr>
        <p:spPr>
          <a:xfrm>
            <a:off x="4212000" y="216223"/>
            <a:ext cx="4557105" cy="1244360"/>
          </a:xfrm>
          <a:prstGeom prst="rect">
            <a:avLst/>
          </a:prstGeom>
          <a:noFill/>
        </p:spPr>
        <p:txBody>
          <a:bodyPr wrap="square" lIns="104597" tIns="52283" rIns="104597" bIns="52283" rtlCol="0">
            <a:spAutoFit/>
          </a:bodyPr>
          <a:lstStyle/>
          <a:p>
            <a:pPr algn="ctr" defTabSz="947584"/>
            <a:r>
              <a:rPr lang="fr-FR" sz="3700" b="1" dirty="0" smtClean="0">
                <a:ln w="19050">
                  <a:solidFill>
                    <a:srgbClr val="F79646">
                      <a:lumMod val="50000"/>
                    </a:srgbClr>
                  </a:solidFill>
                </a:ln>
                <a:solidFill>
                  <a:srgbClr val="FFFF00"/>
                </a:solidFill>
                <a:latin typeface="Franklin Gothic Medium" pitchFamily="34" charset="0"/>
              </a:rPr>
              <a:t>Scarlatti  </a:t>
            </a:r>
            <a:r>
              <a:rPr lang="fr-FR" sz="3700" b="1" dirty="0" err="1" smtClean="0">
                <a:ln w="19050">
                  <a:solidFill>
                    <a:srgbClr val="F79646">
                      <a:lumMod val="50000"/>
                    </a:srgbClr>
                  </a:solidFill>
                </a:ln>
                <a:solidFill>
                  <a:srgbClr val="FFFF00"/>
                </a:solidFill>
                <a:latin typeface="Franklin Gothic Medium" pitchFamily="34" charset="0"/>
              </a:rPr>
              <a:t>Sonatas</a:t>
            </a:r>
            <a:endParaRPr lang="fr-FR" sz="3700" b="1" dirty="0" smtClean="0">
              <a:ln w="19050">
                <a:solidFill>
                  <a:srgbClr val="F79646">
                    <a:lumMod val="50000"/>
                  </a:srgbClr>
                </a:solidFill>
              </a:ln>
              <a:solidFill>
                <a:srgbClr val="FFFF00"/>
              </a:solidFill>
              <a:latin typeface="Franklin Gothic Medium" pitchFamily="34" charset="0"/>
            </a:endParaRPr>
          </a:p>
          <a:p>
            <a:pPr algn="ctr" defTabSz="947584"/>
            <a:r>
              <a:rPr lang="fr-FR" sz="3700" b="1" dirty="0" smtClean="0">
                <a:ln w="19050">
                  <a:solidFill>
                    <a:srgbClr val="F79646">
                      <a:lumMod val="50000"/>
                    </a:srgbClr>
                  </a:solidFill>
                </a:ln>
                <a:solidFill>
                  <a:srgbClr val="FFFF00"/>
                </a:solidFill>
                <a:latin typeface="Franklin Gothic Medium" pitchFamily="34" charset="0"/>
              </a:rPr>
              <a:t>Arnaud De </a:t>
            </a:r>
            <a:r>
              <a:rPr lang="fr-FR" sz="3700" b="1" dirty="0" err="1" smtClean="0">
                <a:ln w="19050">
                  <a:solidFill>
                    <a:srgbClr val="F79646">
                      <a:lumMod val="50000"/>
                    </a:srgbClr>
                  </a:solidFill>
                </a:ln>
                <a:solidFill>
                  <a:srgbClr val="FFFF00"/>
                </a:solidFill>
                <a:latin typeface="Franklin Gothic Medium" pitchFamily="34" charset="0"/>
              </a:rPr>
              <a:t>Pasquale</a:t>
            </a:r>
            <a:endParaRPr lang="fr-FR" sz="3700" b="1" dirty="0">
              <a:ln w="19050">
                <a:solidFill>
                  <a:srgbClr val="F79646">
                    <a:lumMod val="50000"/>
                  </a:srgbClr>
                </a:solidFill>
              </a:ln>
              <a:solidFill>
                <a:srgbClr val="FFFF00"/>
              </a:solidFill>
              <a:latin typeface="Franklin Gothic Medium" pitchFamily="34" charset="0"/>
            </a:endParaRPr>
          </a:p>
        </p:txBody>
      </p:sp>
      <p:sp>
        <p:nvSpPr>
          <p:cNvPr id="11" name="ZoneTexte 10"/>
          <p:cNvSpPr txBox="1"/>
          <p:nvPr/>
        </p:nvSpPr>
        <p:spPr>
          <a:xfrm>
            <a:off x="5976565" y="4896743"/>
            <a:ext cx="1803148" cy="674974"/>
          </a:xfrm>
          <a:prstGeom prst="rect">
            <a:avLst/>
          </a:prstGeom>
          <a:noFill/>
        </p:spPr>
        <p:txBody>
          <a:bodyPr wrap="none" lIns="104597" tIns="52283" rIns="104597" bIns="52283" rtlCol="0">
            <a:spAutoFit/>
          </a:bodyPr>
          <a:lstStyle/>
          <a:p>
            <a:pPr defTabSz="947584"/>
            <a:r>
              <a:rPr lang="fr-FR" sz="3700" b="1" dirty="0">
                <a:ln w="19050">
                  <a:solidFill>
                    <a:srgbClr val="F79646">
                      <a:lumMod val="50000"/>
                    </a:srgbClr>
                  </a:solidFill>
                </a:ln>
                <a:solidFill>
                  <a:srgbClr val="FFFF00"/>
                </a:solidFill>
                <a:latin typeface="Franklin Gothic Medium" pitchFamily="34" charset="0"/>
              </a:rPr>
              <a:t>Internet</a:t>
            </a:r>
            <a:endParaRPr lang="fr-FR" sz="4200" b="1" dirty="0">
              <a:ln w="19050">
                <a:solidFill>
                  <a:srgbClr val="F79646">
                    <a:lumMod val="50000"/>
                  </a:srgbClr>
                </a:solidFill>
              </a:ln>
              <a:solidFill>
                <a:srgbClr val="FFFF00"/>
              </a:solidFill>
              <a:latin typeface="Franklin Gothic Medium" pitchFamily="34" charset="0"/>
            </a:endParaRPr>
          </a:p>
        </p:txBody>
      </p:sp>
      <p:sp>
        <p:nvSpPr>
          <p:cNvPr id="5" name="ZoneTexte 4"/>
          <p:cNvSpPr txBox="1"/>
          <p:nvPr/>
        </p:nvSpPr>
        <p:spPr>
          <a:xfrm>
            <a:off x="575965" y="5184775"/>
            <a:ext cx="980678" cy="305642"/>
          </a:xfrm>
          <a:prstGeom prst="rect">
            <a:avLst/>
          </a:prstGeom>
          <a:noFill/>
        </p:spPr>
        <p:txBody>
          <a:bodyPr wrap="none" lIns="104597" tIns="52283" rIns="104597" bIns="52283" rtlCol="0">
            <a:spAutoFit/>
          </a:bodyPr>
          <a:lstStyle/>
          <a:p>
            <a:pPr defTabSz="947584"/>
            <a:r>
              <a:rPr lang="fr-FR" sz="1300" b="1" dirty="0" smtClean="0">
                <a:solidFill>
                  <a:srgbClr val="FF0000"/>
                </a:solidFill>
              </a:rPr>
              <a:t>06.04.2025</a:t>
            </a:r>
            <a:endParaRPr lang="fr-FR" sz="1300" b="1" dirty="0">
              <a:solidFill>
                <a:srgbClr val="FF0000"/>
              </a:solidFill>
            </a:endParaRPr>
          </a:p>
        </p:txBody>
      </p:sp>
      <p:pic>
        <p:nvPicPr>
          <p:cNvPr id="2" name="Picture 2" descr="C:\IM\IM\Identities\{20778270-09D0-4E54-8F7B-3114953C022E}\Signature\{55F25316-80BD-4F7C-996C-7B8069AFDF79}\ROLAND~166667.GIF"/>
          <p:cNvPicPr>
            <a:picLocks noChangeAspect="1" noChangeArrowheads="1" noCrop="1"/>
          </p:cNvPicPr>
          <p:nvPr/>
        </p:nvPicPr>
        <p:blipFill>
          <a:blip r:embed="rId3" cstate="print"/>
          <a:srcRect/>
          <a:stretch>
            <a:fillRect/>
          </a:stretch>
        </p:blipFill>
        <p:spPr bwMode="auto">
          <a:xfrm>
            <a:off x="719981" y="2088431"/>
            <a:ext cx="1496990" cy="744808"/>
          </a:xfrm>
          <a:prstGeom prst="rect">
            <a:avLst/>
          </a:prstGeom>
          <a:noFill/>
          <a:ln w="9525">
            <a:noFill/>
          </a:ln>
        </p:spPr>
      </p:pic>
      <p:pic>
        <p:nvPicPr>
          <p:cNvPr id="14" name="Image 13" descr="2446956.png"/>
          <p:cNvPicPr>
            <a:picLocks noChangeAspect="1"/>
          </p:cNvPicPr>
          <p:nvPr/>
        </p:nvPicPr>
        <p:blipFill>
          <a:blip r:embed="rId4" cstate="print"/>
          <a:stretch>
            <a:fillRect/>
          </a:stretch>
        </p:blipFill>
        <p:spPr>
          <a:xfrm>
            <a:off x="2160141" y="864295"/>
            <a:ext cx="757842" cy="673006"/>
          </a:xfrm>
          <a:prstGeom prst="rect">
            <a:avLst/>
          </a:prstGeom>
        </p:spPr>
      </p:pic>
      <p:pic>
        <p:nvPicPr>
          <p:cNvPr id="13" name="Image 12" descr="a1camera-3.gif"/>
          <p:cNvPicPr>
            <a:picLocks noChangeAspect="1"/>
          </p:cNvPicPr>
          <p:nvPr/>
        </p:nvPicPr>
        <p:blipFill>
          <a:blip r:embed="rId5" cstate="print"/>
          <a:stretch>
            <a:fillRect/>
          </a:stretch>
        </p:blipFill>
        <p:spPr>
          <a:xfrm>
            <a:off x="1620000" y="3600000"/>
            <a:ext cx="1858064" cy="1296000"/>
          </a:xfrm>
          <a:prstGeom prst="rect">
            <a:avLst/>
          </a:prstGeom>
        </p:spPr>
      </p:pic>
      <p:sp>
        <p:nvSpPr>
          <p:cNvPr id="12" name="Cylindre 11"/>
          <p:cNvSpPr>
            <a:spLocks noChangeAspect="1"/>
          </p:cNvSpPr>
          <p:nvPr/>
        </p:nvSpPr>
        <p:spPr>
          <a:xfrm>
            <a:off x="6084000" y="2880000"/>
            <a:ext cx="2240400" cy="1800000"/>
          </a:xfrm>
          <a:prstGeom prst="can">
            <a:avLst/>
          </a:prstGeom>
          <a:blipFill>
            <a:blip r:embed="rId6"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4" presetClass="entr" presetSubtype="0" fill="hold" nodeType="afterEffect">
                                  <p:stCondLst>
                                    <p:cond delay="2000"/>
                                  </p:stCondLst>
                                  <p:childTnLst>
                                    <p:set>
                                      <p:cBhvr>
                                        <p:cTn id="6" dur="1" fill="hold">
                                          <p:stCondLst>
                                            <p:cond delay="0"/>
                                          </p:stCondLst>
                                        </p:cTn>
                                        <p:tgtEl>
                                          <p:spTgt spid="13"/>
                                        </p:tgtEl>
                                        <p:attrNameLst>
                                          <p:attrName>style.visibility</p:attrName>
                                        </p:attrNameLst>
                                      </p:cBhvr>
                                      <p:to>
                                        <p:strVal val="visible"/>
                                      </p:to>
                                    </p:set>
                                    <p:anim to="" calcmode="lin" valueType="num">
                                      <p:cBhvr>
                                        <p:cTn id="7" dur="1" fill="hold"/>
                                        <p:tgtEl>
                                          <p:spTgt spid="13"/>
                                        </p:tgtEl>
                                        <p:attrNameLst>
                                          <p:attrName/>
                                        </p:attrNameLst>
                                      </p:cBhvr>
                                    </p:anim>
                                  </p:childTnLst>
                                </p:cTn>
                              </p:par>
                            </p:childTnLst>
                          </p:cTn>
                        </p:par>
                        <p:par>
                          <p:cTn id="8" fill="hold">
                            <p:stCondLst>
                              <p:cond delay="2000"/>
                            </p:stCondLst>
                            <p:childTnLst>
                              <p:par>
                                <p:cTn id="9" presetID="24" presetClass="entr" presetSubtype="0" fill="hold" grpId="0" nodeType="afterEffect">
                                  <p:stCondLst>
                                    <p:cond delay="2000"/>
                                  </p:stCondLst>
                                  <p:childTnLst>
                                    <p:set>
                                      <p:cBhvr>
                                        <p:cTn id="10" dur="1" fill="hold">
                                          <p:stCondLst>
                                            <p:cond delay="0"/>
                                          </p:stCondLst>
                                        </p:cTn>
                                        <p:tgtEl>
                                          <p:spTgt spid="11"/>
                                        </p:tgtEl>
                                        <p:attrNameLst>
                                          <p:attrName>style.visibility</p:attrName>
                                        </p:attrNameLst>
                                      </p:cBhvr>
                                      <p:to>
                                        <p:strVal val="visible"/>
                                      </p:to>
                                    </p:set>
                                    <p:anim to="" calcmode="lin" valueType="num">
                                      <p:cBhvr>
                                        <p:cTn id="11" dur="1" fill="hold"/>
                                        <p:tgtEl>
                                          <p:spTgt spid="11"/>
                                        </p:tgtEl>
                                        <p:attrNameLst>
                                          <p:attrName/>
                                        </p:attrNameLst>
                                      </p:cBhvr>
                                    </p:anim>
                                  </p:childTnLst>
                                </p:cTn>
                              </p:par>
                            </p:childTnLst>
                          </p:cTn>
                        </p:par>
                        <p:par>
                          <p:cTn id="12" fill="hold">
                            <p:stCondLst>
                              <p:cond delay="4000"/>
                            </p:stCondLst>
                            <p:childTnLst>
                              <p:par>
                                <p:cTn id="13" presetID="24" presetClass="entr" presetSubtype="0" fill="hold" grpId="0" nodeType="afterEffect">
                                  <p:stCondLst>
                                    <p:cond delay="2000"/>
                                  </p:stCondLst>
                                  <p:childTnLst>
                                    <p:set>
                                      <p:cBhvr>
                                        <p:cTn id="14" dur="1" fill="hold">
                                          <p:stCondLst>
                                            <p:cond delay="0"/>
                                          </p:stCondLst>
                                        </p:cTn>
                                        <p:tgtEl>
                                          <p:spTgt spid="12"/>
                                        </p:tgtEl>
                                        <p:attrNameLst>
                                          <p:attrName>style.visibility</p:attrName>
                                        </p:attrNameLst>
                                      </p:cBhvr>
                                      <p:to>
                                        <p:strVal val="visible"/>
                                      </p:to>
                                    </p:set>
                                    <p:anim to="" calcmode="lin" valueType="num">
                                      <p:cBhvr>
                                        <p:cTn id="15" dur="1" fill="hold"/>
                                        <p:tgtEl>
                                          <p:spTgt spid="12"/>
                                        </p:tgtEl>
                                        <p:attrNameLst>
                                          <p:attrName/>
                                        </p:attrNameLst>
                                      </p:cBhvr>
                                    </p:anim>
                                  </p:childTnLst>
                                </p:cTn>
                              </p:par>
                            </p:childTnLst>
                          </p:cTn>
                        </p:par>
                        <p:par>
                          <p:cTn id="16" fill="hold">
                            <p:stCondLst>
                              <p:cond delay="6000"/>
                            </p:stCondLst>
                            <p:childTnLst>
                              <p:par>
                                <p:cTn id="17" presetID="24" presetClass="entr" presetSubtype="0" fill="hold" grpId="0" nodeType="afterEffect">
                                  <p:stCondLst>
                                    <p:cond delay="2000"/>
                                  </p:stCondLst>
                                  <p:childTnLst>
                                    <p:set>
                                      <p:cBhvr>
                                        <p:cTn id="18" dur="1" fill="hold">
                                          <p:stCondLst>
                                            <p:cond delay="0"/>
                                          </p:stCondLst>
                                        </p:cTn>
                                        <p:tgtEl>
                                          <p:spTgt spid="10"/>
                                        </p:tgtEl>
                                        <p:attrNameLst>
                                          <p:attrName>style.visibility</p:attrName>
                                        </p:attrNameLst>
                                      </p:cBhvr>
                                      <p:to>
                                        <p:strVal val="visible"/>
                                      </p:to>
                                    </p:set>
                                    <p:anim to="" calcmode="lin" valueType="num">
                                      <p:cBhvr>
                                        <p:cTn id="19" dur="1" fill="hold"/>
                                        <p:tgtEl>
                                          <p:spTgt spid="10"/>
                                        </p:tgtEl>
                                        <p:attrNameLst>
                                          <p:attrName/>
                                        </p:attrNameLst>
                                      </p:cBhvr>
                                    </p:anim>
                                  </p:childTnLst>
                                </p:cTn>
                              </p:par>
                            </p:childTnLst>
                          </p:cTn>
                        </p:par>
                        <p:par>
                          <p:cTn id="20" fill="hold">
                            <p:stCondLst>
                              <p:cond delay="8000"/>
                            </p:stCondLst>
                            <p:childTnLst>
                              <p:par>
                                <p:cTn id="21" presetID="24" presetClass="entr" presetSubtype="0" fill="hold" nodeType="afterEffect">
                                  <p:stCondLst>
                                    <p:cond delay="2000"/>
                                  </p:stCondLst>
                                  <p:childTnLst>
                                    <p:set>
                                      <p:cBhvr>
                                        <p:cTn id="22" dur="1" fill="hold">
                                          <p:stCondLst>
                                            <p:cond delay="0"/>
                                          </p:stCondLst>
                                        </p:cTn>
                                        <p:tgtEl>
                                          <p:spTgt spid="2"/>
                                        </p:tgtEl>
                                        <p:attrNameLst>
                                          <p:attrName>style.visibility</p:attrName>
                                        </p:attrNameLst>
                                      </p:cBhvr>
                                      <p:to>
                                        <p:strVal val="visible"/>
                                      </p:to>
                                    </p:set>
                                    <p:anim to="" calcmode="lin" valueType="num">
                                      <p:cBhvr>
                                        <p:cTn id="23" dur="1" fill="hold"/>
                                        <p:tgtEl>
                                          <p:spTgt spid="2"/>
                                        </p:tgtEl>
                                        <p:attrNameLst>
                                          <p:attrName/>
                                        </p:attrNameLst>
                                      </p:cBhvr>
                                    </p:anim>
                                  </p:childTnLst>
                                </p:cTn>
                              </p:par>
                            </p:childTnLst>
                          </p:cTn>
                        </p:par>
                        <p:par>
                          <p:cTn id="24" fill="hold">
                            <p:stCondLst>
                              <p:cond delay="10000"/>
                            </p:stCondLst>
                            <p:childTnLst>
                              <p:par>
                                <p:cTn id="25" presetID="24" presetClass="entr" presetSubtype="0" fill="hold" grpId="0" nodeType="afterEffect">
                                  <p:stCondLst>
                                    <p:cond delay="2000"/>
                                  </p:stCondLst>
                                  <p:childTnLst>
                                    <p:set>
                                      <p:cBhvr>
                                        <p:cTn id="26" dur="1" fill="hold">
                                          <p:stCondLst>
                                            <p:cond delay="0"/>
                                          </p:stCondLst>
                                        </p:cTn>
                                        <p:tgtEl>
                                          <p:spTgt spid="3"/>
                                        </p:tgtEl>
                                        <p:attrNameLst>
                                          <p:attrName>style.visibility</p:attrName>
                                        </p:attrNameLst>
                                      </p:cBhvr>
                                      <p:to>
                                        <p:strVal val="visible"/>
                                      </p:to>
                                    </p:set>
                                    <p:anim to="" calcmode="lin" valueType="num">
                                      <p:cBhvr>
                                        <p:cTn id="27" dur="1" fill="hold"/>
                                        <p:tgtEl>
                                          <p:spTgt spid="3"/>
                                        </p:tgtEl>
                                        <p:attrNameLst>
                                          <p:attrName/>
                                        </p:attrNameLst>
                                      </p:cBhvr>
                                    </p:anim>
                                  </p:childTnLst>
                                </p:cTn>
                              </p:par>
                            </p:childTnLst>
                          </p:cTn>
                        </p:par>
                        <p:par>
                          <p:cTn id="28" fill="hold">
                            <p:stCondLst>
                              <p:cond delay="12000"/>
                            </p:stCondLst>
                            <p:childTnLst>
                              <p:par>
                                <p:cTn id="29" presetID="24" presetClass="entr" presetSubtype="0" fill="hold" nodeType="afterEffect">
                                  <p:stCondLst>
                                    <p:cond delay="2000"/>
                                  </p:stCondLst>
                                  <p:childTnLst>
                                    <p:set>
                                      <p:cBhvr>
                                        <p:cTn id="30" dur="1" fill="hold">
                                          <p:stCondLst>
                                            <p:cond delay="0"/>
                                          </p:stCondLst>
                                        </p:cTn>
                                        <p:tgtEl>
                                          <p:spTgt spid="14"/>
                                        </p:tgtEl>
                                        <p:attrNameLst>
                                          <p:attrName>style.visibility</p:attrName>
                                        </p:attrNameLst>
                                      </p:cBhvr>
                                      <p:to>
                                        <p:strVal val="visible"/>
                                      </p:to>
                                    </p:set>
                                    <p:anim to="" calcmode="lin" valueType="num">
                                      <p:cBhvr>
                                        <p:cTn id="31" dur="1" fill="hold"/>
                                        <p:tgtEl>
                                          <p:spTgt spid="14"/>
                                        </p:tgtEl>
                                        <p:attrNameLst>
                                          <p:attrName/>
                                        </p:attrNameLst>
                                      </p:cBhvr>
                                    </p:anim>
                                  </p:childTnLst>
                                </p:cTn>
                              </p:par>
                            </p:childTnLst>
                          </p:cTn>
                        </p:par>
                        <p:par>
                          <p:cTn id="32" fill="hold">
                            <p:stCondLst>
                              <p:cond delay="14000"/>
                            </p:stCondLst>
                            <p:childTnLst>
                              <p:par>
                                <p:cTn id="33" presetID="24" presetClass="entr" presetSubtype="0" fill="hold" grpId="0" nodeType="afterEffect">
                                  <p:stCondLst>
                                    <p:cond delay="2000"/>
                                  </p:stCondLst>
                                  <p:childTnLst>
                                    <p:set>
                                      <p:cBhvr>
                                        <p:cTn id="34" dur="1" fill="hold">
                                          <p:stCondLst>
                                            <p:cond delay="0"/>
                                          </p:stCondLst>
                                        </p:cTn>
                                        <p:tgtEl>
                                          <p:spTgt spid="4"/>
                                        </p:tgtEl>
                                        <p:attrNameLst>
                                          <p:attrName>style.visibility</p:attrName>
                                        </p:attrNameLst>
                                      </p:cBhvr>
                                      <p:to>
                                        <p:strVal val="visible"/>
                                      </p:to>
                                    </p:set>
                                    <p:anim to="" calcmode="lin" valueType="num">
                                      <p:cBhvr>
                                        <p:cTn id="35" dur="1" fill="hold"/>
                                        <p:tgtEl>
                                          <p:spTgt spid="4"/>
                                        </p:tgtEl>
                                        <p:attrNameLst>
                                          <p:attrName/>
                                        </p:attrNameLst>
                                      </p:cBhvr>
                                    </p:anim>
                                  </p:childTnLst>
                                </p:cTn>
                              </p:par>
                            </p:childTnLst>
                          </p:cTn>
                        </p:par>
                        <p:par>
                          <p:cTn id="36" fill="hold">
                            <p:stCondLst>
                              <p:cond delay="16000"/>
                            </p:stCondLst>
                            <p:childTnLst>
                              <p:par>
                                <p:cTn id="37" presetID="24" presetClass="entr" presetSubtype="0" fill="hold" grpId="0" nodeType="afterEffect">
                                  <p:stCondLst>
                                    <p:cond delay="2000"/>
                                  </p:stCondLst>
                                  <p:childTnLst>
                                    <p:set>
                                      <p:cBhvr>
                                        <p:cTn id="38" dur="1" fill="hold">
                                          <p:stCondLst>
                                            <p:cond delay="0"/>
                                          </p:stCondLst>
                                        </p:cTn>
                                        <p:tgtEl>
                                          <p:spTgt spid="5"/>
                                        </p:tgtEl>
                                        <p:attrNameLst>
                                          <p:attrName>style.visibility</p:attrName>
                                        </p:attrNameLst>
                                      </p:cBhvr>
                                      <p:to>
                                        <p:strVal val="visible"/>
                                      </p:to>
                                    </p:set>
                                    <p:anim to="" calcmode="lin" valueType="num">
                                      <p:cBhvr>
                                        <p:cTn id="39" dur="1" fill="hold"/>
                                        <p:tgtEl>
                                          <p:spTgt spid="5"/>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10" grpId="0"/>
      <p:bldP spid="11" grpId="0"/>
      <p:bldP spid="5" grpId="0"/>
      <p:bldP spid="12"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76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46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554</TotalTime>
  <Words>88</Words>
  <Application>Microsoft Office PowerPoint</Application>
  <PresentationFormat>Personnalisé</PresentationFormat>
  <Paragraphs>23</Paragraphs>
  <Slides>56</Slides>
  <Notes>0</Notes>
  <HiddenSlides>0</HiddenSlides>
  <MMClips>1</MMClips>
  <ScaleCrop>false</ScaleCrop>
  <HeadingPairs>
    <vt:vector size="4" baseType="variant">
      <vt:variant>
        <vt:lpstr>Thème</vt:lpstr>
      </vt:variant>
      <vt:variant>
        <vt:i4>3</vt:i4>
      </vt:variant>
      <vt:variant>
        <vt:lpstr>Titres des diapositives</vt:lpstr>
      </vt:variant>
      <vt:variant>
        <vt:i4>56</vt:i4>
      </vt:variant>
    </vt:vector>
  </HeadingPairs>
  <TitlesOfParts>
    <vt:vector size="59" baseType="lpstr">
      <vt:lpstr>Thème Office</vt:lpstr>
      <vt:lpstr>76_Thème Office</vt:lpstr>
      <vt:lpstr>46_Thème Office</vt:lpstr>
      <vt:lpstr>Diapositive 1</vt:lpstr>
      <vt:lpstr>Diapositive 2</vt:lpstr>
      <vt:lpstr>Diapositive 3</vt:lpstr>
      <vt:lpstr>Diapositive 4</vt:lpstr>
      <vt:lpstr>Diapositive 5</vt:lpstr>
      <vt:lpstr>Diapositive 6</vt:lpstr>
      <vt:lpstr>Diapositive 7</vt:lpstr>
      <vt:lpstr>Diapositive 8</vt:lpstr>
      <vt:lpstr>Diapositive 9</vt:lpstr>
      <vt:lpstr>Diapositive 10</vt:lpstr>
      <vt:lpstr>Diapositive 11</vt:lpstr>
      <vt:lpstr>Diapositive 12</vt:lpstr>
      <vt:lpstr>Diapositive 13</vt:lpstr>
      <vt:lpstr>Diapositive 14</vt:lpstr>
      <vt:lpstr>Diapositive 15</vt:lpstr>
      <vt:lpstr>Diapositive 16</vt:lpstr>
      <vt:lpstr>Diapositive 17</vt:lpstr>
      <vt:lpstr>Diapositive 18</vt:lpstr>
      <vt:lpstr>Diapositive 19</vt:lpstr>
      <vt:lpstr>Diapositive 20</vt:lpstr>
      <vt:lpstr>Diapositive 21</vt:lpstr>
      <vt:lpstr>Diapositive 22</vt:lpstr>
      <vt:lpstr>Diapositive 23</vt:lpstr>
      <vt:lpstr>Diapositive 24</vt:lpstr>
      <vt:lpstr>Diapositive 25</vt:lpstr>
      <vt:lpstr>Diapositive 26</vt:lpstr>
      <vt:lpstr>Diapositive 27</vt:lpstr>
      <vt:lpstr>Diapositive 28</vt:lpstr>
      <vt:lpstr>Diapositive 29</vt:lpstr>
      <vt:lpstr>Diapositive 30</vt:lpstr>
      <vt:lpstr>Diapositive 31</vt:lpstr>
      <vt:lpstr>Diapositive 32</vt:lpstr>
      <vt:lpstr>Diapositive 33</vt:lpstr>
      <vt:lpstr>Diapositive 34</vt:lpstr>
      <vt:lpstr>Diapositive 35</vt:lpstr>
      <vt:lpstr>Diapositive 36</vt:lpstr>
      <vt:lpstr>Diapositive 37</vt:lpstr>
      <vt:lpstr>Diapositive 38</vt:lpstr>
      <vt:lpstr>Diapositive 39</vt:lpstr>
      <vt:lpstr>Diapositive 40</vt:lpstr>
      <vt:lpstr>Diapositive 41</vt:lpstr>
      <vt:lpstr>Diapositive 42</vt:lpstr>
      <vt:lpstr>Diapositive 43</vt:lpstr>
      <vt:lpstr>Diapositive 44</vt:lpstr>
      <vt:lpstr>Diapositive 45</vt:lpstr>
      <vt:lpstr>Diapositive 46</vt:lpstr>
      <vt:lpstr>Diapositive 47</vt:lpstr>
      <vt:lpstr>Diapositive 48</vt:lpstr>
      <vt:lpstr>Diapositive 49</vt:lpstr>
      <vt:lpstr>Diapositive 50</vt:lpstr>
      <vt:lpstr>Diapositive 51</vt:lpstr>
      <vt:lpstr>Diapositive 52</vt:lpstr>
      <vt:lpstr>Diapositive 53</vt:lpstr>
      <vt:lpstr>Diapositive 54</vt:lpstr>
      <vt:lpstr>Diapositive 55</vt:lpstr>
      <vt:lpstr>Diapositive 56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Roland albenesius</dc:creator>
  <cp:lastModifiedBy>Roland albenesius</cp:lastModifiedBy>
  <cp:revision>63</cp:revision>
  <dcterms:created xsi:type="dcterms:W3CDTF">2025-04-05T17:32:30Z</dcterms:created>
  <dcterms:modified xsi:type="dcterms:W3CDTF">2025-04-06T19:58:42Z</dcterms:modified>
</cp:coreProperties>
</file>