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9" r:id="rId55"/>
    <p:sldId id="308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257" r:id="rId68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+2FKNdpTBjtKU2bY8UxYQ==" hashData="SNqM4e5KesteP0VqWelzDqgSyz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1262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" Type="http://schemas.openxmlformats.org/officeDocument/2006/relationships/slide" Target="slides/slide4.xml"/><Relationship Id="rId71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06/04/2025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06/04/2025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06/04/2025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06/04/2025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06/04/2025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06/04/2025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06/04/2025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06/04/2025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06/04/2025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06/04/2025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06/04/2025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8" y="179202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02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9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8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5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6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1" y="370391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1" y="244177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7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9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3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8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2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52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67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06" y="1344893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16" y="1344893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579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75" indent="0">
              <a:buNone/>
              <a:defRPr sz="2100" b="1"/>
            </a:lvl2pPr>
            <a:lvl3pPr marL="952942" indent="0">
              <a:buNone/>
              <a:defRPr sz="1800" b="1"/>
            </a:lvl3pPr>
            <a:lvl4pPr marL="1429376" indent="0">
              <a:buNone/>
              <a:defRPr sz="1700" b="1"/>
            </a:lvl4pPr>
            <a:lvl5pPr marL="1905851" indent="0">
              <a:buNone/>
              <a:defRPr sz="1700" b="1"/>
            </a:lvl5pPr>
            <a:lvl6pPr marL="2382291" indent="0">
              <a:buNone/>
              <a:defRPr sz="1700" b="1"/>
            </a:lvl6pPr>
            <a:lvl7pPr marL="2858760" indent="0">
              <a:buNone/>
              <a:defRPr sz="1700" b="1"/>
            </a:lvl7pPr>
            <a:lvl8pPr marL="3335217" indent="0">
              <a:buNone/>
              <a:defRPr sz="1700" b="1"/>
            </a:lvl8pPr>
            <a:lvl9pPr marL="381167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3" y="1289579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75" indent="0">
              <a:buNone/>
              <a:defRPr sz="2100" b="1"/>
            </a:lvl2pPr>
            <a:lvl3pPr marL="952942" indent="0">
              <a:buNone/>
              <a:defRPr sz="1800" b="1"/>
            </a:lvl3pPr>
            <a:lvl4pPr marL="1429376" indent="0">
              <a:buNone/>
              <a:defRPr sz="1700" b="1"/>
            </a:lvl4pPr>
            <a:lvl5pPr marL="1905851" indent="0">
              <a:buNone/>
              <a:defRPr sz="1700" b="1"/>
            </a:lvl5pPr>
            <a:lvl6pPr marL="2382291" indent="0">
              <a:buNone/>
              <a:defRPr sz="1700" b="1"/>
            </a:lvl6pPr>
            <a:lvl7pPr marL="2858760" indent="0">
              <a:buNone/>
              <a:defRPr sz="1700" b="1"/>
            </a:lvl7pPr>
            <a:lvl8pPr marL="3335217" indent="0">
              <a:buNone/>
              <a:defRPr sz="1700" b="1"/>
            </a:lvl8pPr>
            <a:lvl9pPr marL="381167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3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913" y="231796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20" y="231292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91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75" indent="0">
              <a:buNone/>
              <a:defRPr sz="1300"/>
            </a:lvl2pPr>
            <a:lvl3pPr marL="952942" indent="0">
              <a:buNone/>
              <a:defRPr sz="1100"/>
            </a:lvl3pPr>
            <a:lvl4pPr marL="1429376" indent="0">
              <a:buNone/>
              <a:defRPr sz="1000"/>
            </a:lvl4pPr>
            <a:lvl5pPr marL="1905851" indent="0">
              <a:buNone/>
              <a:defRPr sz="1000"/>
            </a:lvl5pPr>
            <a:lvl6pPr marL="2382291" indent="0">
              <a:buNone/>
              <a:defRPr sz="1000"/>
            </a:lvl6pPr>
            <a:lvl7pPr marL="2858760" indent="0">
              <a:buNone/>
              <a:defRPr sz="1000"/>
            </a:lvl7pPr>
            <a:lvl8pPr marL="3335217" indent="0">
              <a:buNone/>
              <a:defRPr sz="1000"/>
            </a:lvl8pPr>
            <a:lvl9pPr marL="381167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4650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7190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75" indent="0">
              <a:buNone/>
              <a:defRPr sz="2900"/>
            </a:lvl2pPr>
            <a:lvl3pPr marL="952942" indent="0">
              <a:buNone/>
              <a:defRPr sz="2500"/>
            </a:lvl3pPr>
            <a:lvl4pPr marL="1429376" indent="0">
              <a:buNone/>
              <a:defRPr sz="2100"/>
            </a:lvl4pPr>
            <a:lvl5pPr marL="1905851" indent="0">
              <a:buNone/>
              <a:defRPr sz="2100"/>
            </a:lvl5pPr>
            <a:lvl6pPr marL="2382291" indent="0">
              <a:buNone/>
              <a:defRPr sz="2100"/>
            </a:lvl6pPr>
            <a:lvl7pPr marL="2858760" indent="0">
              <a:buNone/>
              <a:defRPr sz="2100"/>
            </a:lvl7pPr>
            <a:lvl8pPr marL="3335217" indent="0">
              <a:buNone/>
              <a:defRPr sz="2100"/>
            </a:lvl8pPr>
            <a:lvl9pPr marL="3811671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75" indent="0">
              <a:buNone/>
              <a:defRPr sz="1300"/>
            </a:lvl2pPr>
            <a:lvl3pPr marL="952942" indent="0">
              <a:buNone/>
              <a:defRPr sz="1100"/>
            </a:lvl3pPr>
            <a:lvl4pPr marL="1429376" indent="0">
              <a:buNone/>
              <a:defRPr sz="1000"/>
            </a:lvl4pPr>
            <a:lvl5pPr marL="1905851" indent="0">
              <a:buNone/>
              <a:defRPr sz="1000"/>
            </a:lvl5pPr>
            <a:lvl6pPr marL="2382291" indent="0">
              <a:buNone/>
              <a:defRPr sz="1000"/>
            </a:lvl6pPr>
            <a:lvl7pPr marL="2858760" indent="0">
              <a:buNone/>
              <a:defRPr sz="1000"/>
            </a:lvl7pPr>
            <a:lvl8pPr marL="3335217" indent="0">
              <a:buNone/>
              <a:defRPr sz="1000"/>
            </a:lvl8pPr>
            <a:lvl9pPr marL="381167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0" y="232627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3" y="232627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62454-2164-46EC-90AD-4F7D578FF5A0}" type="datetimeFigureOut">
              <a:rPr lang="fr-FR" smtClean="0"/>
              <a:pPr/>
              <a:t>06/04/2025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6" y="233135"/>
            <a:ext cx="7776687" cy="960174"/>
          </a:xfrm>
          <a:prstGeom prst="rect">
            <a:avLst/>
          </a:prstGeom>
        </p:spPr>
        <p:txBody>
          <a:bodyPr vert="horz" lIns="94874" tIns="47435" rIns="94874" bIns="474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6" y="1344893"/>
            <a:ext cx="7776687" cy="3802019"/>
          </a:xfrm>
          <a:prstGeom prst="rect">
            <a:avLst/>
          </a:prstGeom>
        </p:spPr>
        <p:txBody>
          <a:bodyPr vert="horz" lIns="94874" tIns="47435" rIns="94874" bIns="474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976" y="5341550"/>
            <a:ext cx="2016178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l" defTabSz="9529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208" y="5341550"/>
            <a:ext cx="2736242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ctr" defTabSz="9529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368" y="5341550"/>
            <a:ext cx="2016178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r" defTabSz="9529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294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59" indent="-357359" algn="l" defTabSz="95294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237" indent="-297789" algn="l" defTabSz="95294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149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607" indent="-238248" algn="l" defTabSz="95294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067" indent="-238248" algn="l" defTabSz="95294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517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6982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455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921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75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942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376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851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291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760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5217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671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1.png"/><Relationship Id="rId5" Type="http://schemas.openxmlformats.org/officeDocument/2006/relationships/image" Target="../media/image70.gif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8" y="4500000"/>
            <a:ext cx="8640763" cy="1314478"/>
          </a:xfrm>
          <a:prstGeom prst="rect">
            <a:avLst/>
          </a:prstGeom>
          <a:noFill/>
        </p:spPr>
        <p:txBody>
          <a:bodyPr wrap="none" lIns="79541" tIns="39768" rIns="79541" bIns="39768" rtlCol="0">
            <a:prstTxWarp prst="textPlain">
              <a:avLst/>
            </a:prstTxWarp>
            <a:spAutoFit/>
          </a:bodyPr>
          <a:lstStyle/>
          <a:p>
            <a:pPr defTabSz="952933"/>
            <a:r>
              <a:rPr lang="fr-FR" sz="5200" dirty="0">
                <a:ln w="63500">
                  <a:solidFill>
                    <a:srgbClr val="4F81BD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</a:t>
            </a:r>
            <a:r>
              <a:rPr lang="fr-FR" sz="5200" dirty="0">
                <a:ln w="47625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peintures  murales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480000">
            <a:off x="3337596" y="2477113"/>
            <a:ext cx="1667138" cy="148051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984677" y="1944415"/>
            <a:ext cx="1462751" cy="1557640"/>
          </a:xfrm>
          <a:prstGeom prst="rect">
            <a:avLst/>
          </a:prstGeom>
          <a:noFill/>
        </p:spPr>
        <p:txBody>
          <a:bodyPr wrap="square" lIns="79541" tIns="39768" rIns="79541" bIns="39768" rtlCol="0">
            <a:spAutoFit/>
          </a:bodyPr>
          <a:lstStyle/>
          <a:p>
            <a:pPr algn="ctr" defTabSz="9529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529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1260000" y="1512000"/>
            <a:ext cx="1800200" cy="3123413"/>
          </a:xfrm>
          <a:prstGeom prst="rect">
            <a:avLst/>
          </a:prstGeom>
        </p:spPr>
        <p:txBody>
          <a:bodyPr wrap="square" lIns="106192" tIns="53083" rIns="106192" bIns="53083">
            <a:spAutoFit/>
          </a:bodyPr>
          <a:lstStyle/>
          <a:p>
            <a:pPr algn="ctr" defTabSz="952933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Photographier, c’est une attitude, </a:t>
            </a:r>
          </a:p>
          <a:p>
            <a:pPr algn="ctr" defTabSz="952933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façon d’être, une manière de vivre.</a:t>
            </a:r>
          </a:p>
        </p:txBody>
      </p:sp>
      <p:sp>
        <p:nvSpPr>
          <p:cNvPr id="8" name="Rectangle 7"/>
          <p:cNvSpPr/>
          <p:nvPr/>
        </p:nvSpPr>
        <p:spPr>
          <a:xfrm>
            <a:off x="6192589" y="2304000"/>
            <a:ext cx="592036" cy="880623"/>
          </a:xfrm>
          <a:prstGeom prst="rect">
            <a:avLst/>
          </a:prstGeom>
        </p:spPr>
        <p:txBody>
          <a:bodyPr wrap="none" lIns="79636" tIns="39813" rIns="79636" bIns="39813">
            <a:spAutoFit/>
          </a:bodyPr>
          <a:lstStyle/>
          <a:p>
            <a:pPr defTabSz="952933"/>
            <a:r>
              <a:rPr lang="fr-FR" sz="5200" dirty="0" smtClean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2</a:t>
            </a:r>
            <a:endParaRPr lang="fr-FR" dirty="0">
              <a:ln w="50800">
                <a:solidFill>
                  <a:prstClr val="black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2816533" y="1836000"/>
            <a:ext cx="3031647" cy="2340000"/>
          </a:xfrm>
          <a:prstGeom prst="rect">
            <a:avLst/>
          </a:prstGeom>
          <a:noFill/>
        </p:spPr>
        <p:txBody>
          <a:bodyPr wrap="none" lIns="79541" tIns="39768" rIns="79541" bIns="39768" rtlCol="0">
            <a:prstTxWarp prst="textArchUpPour">
              <a:avLst/>
            </a:prstTxWarp>
            <a:spAutoFit/>
          </a:bodyPr>
          <a:lstStyle/>
          <a:p>
            <a:pPr defTabSz="952933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-1" y="0"/>
            <a:ext cx="8640763" cy="1692767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algn="ctr" defTabSz="947584"/>
            <a:r>
              <a:rPr lang="fr-FR" sz="5200" dirty="0">
                <a:ln w="34925">
                  <a:solidFill>
                    <a:srgbClr val="FFFF00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200" dirty="0" smtClean="0">
                <a:ln w="19050">
                  <a:solidFill>
                    <a:srgbClr val="FF0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dans  les  bunkers  de  la  ligne  </a:t>
            </a:r>
            <a:r>
              <a:rPr lang="fr-FR" sz="5200" dirty="0" err="1" smtClean="0">
                <a:ln w="19050">
                  <a:solidFill>
                    <a:srgbClr val="FF0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maginot</a:t>
            </a:r>
            <a:r>
              <a:rPr lang="fr-FR" sz="5200" dirty="0" smtClean="0">
                <a:ln w="19050">
                  <a:solidFill>
                    <a:srgbClr val="FF0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    </a:t>
            </a:r>
            <a:endParaRPr lang="fr-FR" dirty="0">
              <a:ln w="19050">
                <a:solidFill>
                  <a:srgbClr val="FF0000"/>
                </a:solidFill>
              </a:ln>
              <a:solidFill>
                <a:prstClr val="black"/>
              </a:solidFill>
            </a:endParaRPr>
          </a:p>
        </p:txBody>
      </p:sp>
      <p:pic>
        <p:nvPicPr>
          <p:cNvPr id="9" name="Scarlatti Sonatas 2 by Arnaud de Pasquale.wav">
            <a:hlinkClick r:id="" action="ppaction://media"/>
          </p:cNvPr>
          <p:cNvPicPr>
            <a:picLocks noRot="1" noChangeAspect="1"/>
          </p:cNvPicPr>
          <p:nvPr>
            <a:wavAudioFile r:embed="rId1" name="Scarlatti Sonatas 2 by Arnaud de Pasquale.wav"/>
          </p:nvPr>
        </p:nvPicPr>
        <p:blipFill>
          <a:blip r:embed="rId6" cstate="print"/>
          <a:stretch>
            <a:fillRect/>
          </a:stretch>
        </p:blipFill>
        <p:spPr>
          <a:xfrm>
            <a:off x="3816325" y="165638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2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2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2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2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5" grpId="0"/>
      <p:bldP spid="4" grpId="0"/>
      <p:bldP spid="8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13881_122111929196711496_7563345175876815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8643" y="0"/>
            <a:ext cx="542347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15040_122112233726711496_86436218572169679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15167_122112023870711496_2409181451549986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17045_122111928806711496_29003425884828420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17276_122112234296711496_69550099886860862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18816_122112233666711496_75988030510433515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95409"/>
            <a:ext cx="7802880" cy="55702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19399_122111927096711496_73057355399779163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2534" y="0"/>
            <a:ext cx="385569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27893_122112237380711496_87679446441407862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8000"/>
            <a:ext cx="8640000" cy="445501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32875_122112025964711496_67259358808787852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8702" y="0"/>
            <a:ext cx="476335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48397_122111926862711496_56221912992811414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3553" y="0"/>
            <a:ext cx="64136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48439_122111930006711496_5031268010794942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50471_122111928062711496_69952423097073164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50691_122112235520711496_65154429609697232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54894_122112026642711496_64788213288488286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69064_122111927636711496_84450720306419685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23753" y="0"/>
            <a:ext cx="419325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00398_122111928692711496_38444867167897242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09790_122112025664711496_29155510643094254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93640" y="0"/>
            <a:ext cx="545348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05880_122112236816711496_4328712698316711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612000"/>
            <a:ext cx="8640000" cy="4530937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09660_122112023390711496_12017257585507513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4000"/>
            <a:ext cx="8640000" cy="4775615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09790_122112025664711496_29155510643094254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93640" y="0"/>
            <a:ext cx="545348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09898_122112236906711496_91083629113928583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"/>
            <a:ext cx="8640000" cy="564469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10610_122112025082711496_87807023161175457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125" y="0"/>
            <a:ext cx="459832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15505_122111930078711496_84901558310398824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4881" y="0"/>
            <a:ext cx="555100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16906_122112233276711496_82378954263407220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8545" y="0"/>
            <a:ext cx="650367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17364_122112235640711496_61342912096506072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8772" y="0"/>
            <a:ext cx="398321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17923_122111927462711496_32425614267131998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1125" y="0"/>
            <a:ext cx="561851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19827_122112233780711496_13833865449950167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6000"/>
            <a:ext cx="8640000" cy="5383126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21108_122112024620711496_45686664594585139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2"/>
            <a:ext cx="8648431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22976_122111929550711496_68592138627148483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"/>
            <a:ext cx="8640000" cy="577125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23647_122111927306711496_9074560109676974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2534" y="0"/>
            <a:ext cx="385569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27837_122112234212711496_1311239187707252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28298_122112237638711496_7279735843207941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85561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97554_122112024956711496_6835876108875843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"/>
            <a:ext cx="8640000" cy="575438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273440_122112236726711496_89585471112523679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6000"/>
            <a:ext cx="8640000" cy="463218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376598_122112025514711496_83726841989626202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"/>
            <a:ext cx="8640000" cy="5754385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509431_122112234482711496_17221772488983018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509869_122112233588711496_29484988607031255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3749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537662_122112237608711496_39143979743150244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"/>
            <a:ext cx="8640000" cy="575438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533134_122112237296711496_75188020676068045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"/>
            <a:ext cx="8640000" cy="575438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518555_122112234974711496_839522543089121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0181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536405" y="439268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2439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212000" y="216223"/>
            <a:ext cx="4557105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Scarlatti 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Sonatas</a:t>
            </a:r>
            <a:endParaRPr lang="fr-FR" sz="37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Arnaud De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Pasquale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5965" y="5184775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06.04.2025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20000" y="3600000"/>
            <a:ext cx="1858064" cy="1296000"/>
          </a:xfrm>
          <a:prstGeom prst="rect">
            <a:avLst/>
          </a:prstGeom>
        </p:spPr>
      </p:pic>
      <p:sp>
        <p:nvSpPr>
          <p:cNvPr id="12" name="Cylindre 11"/>
          <p:cNvSpPr>
            <a:spLocks noChangeAspect="1"/>
          </p:cNvSpPr>
          <p:nvPr/>
        </p:nvSpPr>
        <p:spPr>
          <a:xfrm>
            <a:off x="6084000" y="2880000"/>
            <a:ext cx="2240400" cy="1800000"/>
          </a:xfrm>
          <a:prstGeom prst="can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48</Words>
  <Application>Microsoft Office PowerPoint</Application>
  <PresentationFormat>Personnalisé</PresentationFormat>
  <Paragraphs>14</Paragraphs>
  <Slides>65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65</vt:i4>
      </vt:variant>
    </vt:vector>
  </HeadingPairs>
  <TitlesOfParts>
    <vt:vector size="68" baseType="lpstr">
      <vt:lpstr>Thème Office</vt:lpstr>
      <vt:lpstr>45_Thème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26</cp:revision>
  <dcterms:created xsi:type="dcterms:W3CDTF">2025-04-05T17:32:30Z</dcterms:created>
  <dcterms:modified xsi:type="dcterms:W3CDTF">2025-04-06T13:58:10Z</dcterms:modified>
</cp:coreProperties>
</file>