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257" r:id="rId69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Mi5JiTeGtvkGqrDEr6gjA==" hashData="yik/GArSErgKx2WtRhYkAu4ou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27" y="-67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7" Type="http://schemas.openxmlformats.org/officeDocument/2006/relationships/slide" Target="slides/slide4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698" y="179202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602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6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29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93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5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2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8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35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16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11" y="3703918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11" y="244177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647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29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93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585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22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8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352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16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489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16" y="1344893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579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963" y="1289579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6475" indent="0">
              <a:buNone/>
              <a:defRPr sz="2100" b="1"/>
            </a:lvl2pPr>
            <a:lvl3pPr marL="952942" indent="0">
              <a:buNone/>
              <a:defRPr sz="1800" b="1"/>
            </a:lvl3pPr>
            <a:lvl4pPr marL="1429376" indent="0">
              <a:buNone/>
              <a:defRPr sz="1700" b="1"/>
            </a:lvl4pPr>
            <a:lvl5pPr marL="1905851" indent="0">
              <a:buNone/>
              <a:defRPr sz="1700" b="1"/>
            </a:lvl5pPr>
            <a:lvl6pPr marL="2382291" indent="0">
              <a:buNone/>
              <a:defRPr sz="1700" b="1"/>
            </a:lvl6pPr>
            <a:lvl7pPr marL="2858760" indent="0">
              <a:buNone/>
              <a:defRPr sz="1700" b="1"/>
            </a:lvl7pPr>
            <a:lvl8pPr marL="3335217" indent="0">
              <a:buNone/>
              <a:defRPr sz="1700" b="1"/>
            </a:lvl8pPr>
            <a:lvl9pPr marL="381167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963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913" y="231796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420" y="231292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91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4650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7190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6475" indent="0">
              <a:buNone/>
              <a:defRPr sz="2900"/>
            </a:lvl2pPr>
            <a:lvl3pPr marL="952942" indent="0">
              <a:buNone/>
              <a:defRPr sz="2500"/>
            </a:lvl3pPr>
            <a:lvl4pPr marL="1429376" indent="0">
              <a:buNone/>
              <a:defRPr sz="2100"/>
            </a:lvl4pPr>
            <a:lvl5pPr marL="1905851" indent="0">
              <a:buNone/>
              <a:defRPr sz="2100"/>
            </a:lvl5pPr>
            <a:lvl6pPr marL="2382291" indent="0">
              <a:buNone/>
              <a:defRPr sz="2100"/>
            </a:lvl6pPr>
            <a:lvl7pPr marL="2858760" indent="0">
              <a:buNone/>
              <a:defRPr sz="2100"/>
            </a:lvl7pPr>
            <a:lvl8pPr marL="3335217" indent="0">
              <a:buNone/>
              <a:defRPr sz="2100"/>
            </a:lvl8pPr>
            <a:lvl9pPr marL="381167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83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6475" indent="0">
              <a:buNone/>
              <a:defRPr sz="1300"/>
            </a:lvl2pPr>
            <a:lvl3pPr marL="952942" indent="0">
              <a:buNone/>
              <a:defRPr sz="1100"/>
            </a:lvl3pPr>
            <a:lvl4pPr marL="1429376" indent="0">
              <a:buNone/>
              <a:defRPr sz="1000"/>
            </a:lvl4pPr>
            <a:lvl5pPr marL="1905851" indent="0">
              <a:buNone/>
              <a:defRPr sz="1000"/>
            </a:lvl5pPr>
            <a:lvl6pPr marL="2382291" indent="0">
              <a:buNone/>
              <a:defRPr sz="1000"/>
            </a:lvl6pPr>
            <a:lvl7pPr marL="2858760" indent="0">
              <a:buNone/>
              <a:defRPr sz="1000"/>
            </a:lvl7pPr>
            <a:lvl8pPr marL="3335217" indent="0">
              <a:buNone/>
              <a:defRPr sz="1000"/>
            </a:lvl8pPr>
            <a:lvl9pPr marL="381167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0" y="232627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3" y="232627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62454-2164-46EC-90AD-4F7D578FF5A0}" type="datetimeFigureOut">
              <a:rPr lang="fr-FR" smtClean="0"/>
              <a:pPr/>
              <a:t>05/04/2025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FDFE3-7089-4571-91B5-010DEB7F68D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6" y="233135"/>
            <a:ext cx="7776687" cy="960174"/>
          </a:xfrm>
          <a:prstGeom prst="rect">
            <a:avLst/>
          </a:prstGeom>
        </p:spPr>
        <p:txBody>
          <a:bodyPr vert="horz" lIns="94874" tIns="47435" rIns="94874" bIns="4743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6" y="1344893"/>
            <a:ext cx="7776687" cy="3802019"/>
          </a:xfrm>
          <a:prstGeom prst="rect">
            <a:avLst/>
          </a:prstGeom>
        </p:spPr>
        <p:txBody>
          <a:bodyPr vert="horz" lIns="94874" tIns="47435" rIns="94874" bIns="4743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976" y="5341550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l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208" y="5341550"/>
            <a:ext cx="2736242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ct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368" y="5341550"/>
            <a:ext cx="2016178" cy="306722"/>
          </a:xfrm>
          <a:prstGeom prst="rect">
            <a:avLst/>
          </a:prstGeom>
        </p:spPr>
        <p:txBody>
          <a:bodyPr vert="horz" lIns="94874" tIns="47435" rIns="94874" bIns="47435" rtlCol="0" anchor="ctr"/>
          <a:lstStyle>
            <a:lvl1pPr algn="r" defTabSz="95294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95294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359" indent="-357359" algn="l" defTabSz="95294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4237" indent="-297789" algn="l" defTabSz="95294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1149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7607" indent="-238248" algn="l" defTabSz="95294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4067" indent="-238248" algn="l" defTabSz="95294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0517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96982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3455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49921" indent="-238248" algn="l" defTabSz="95294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6475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2942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9376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85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229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8760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35217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1671" algn="l" defTabSz="9529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05/04/2025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png"/><Relationship Id="rId5" Type="http://schemas.openxmlformats.org/officeDocument/2006/relationships/image" Target="../media/image70.gif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4000" b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8" y="4500000"/>
            <a:ext cx="8640763" cy="1314478"/>
          </a:xfrm>
          <a:prstGeom prst="rect">
            <a:avLst/>
          </a:prstGeom>
          <a:noFill/>
        </p:spPr>
        <p:txBody>
          <a:bodyPr wrap="none" lIns="79541" tIns="39768" rIns="79541" bIns="39768" rtlCol="0">
            <a:prstTxWarp prst="textPlain">
              <a:avLst/>
            </a:prstTxWarp>
            <a:spAutoFit/>
          </a:bodyPr>
          <a:lstStyle/>
          <a:p>
            <a:pPr defTabSz="952933"/>
            <a:r>
              <a:rPr lang="fr-FR" sz="5200" dirty="0">
                <a:ln w="63500">
                  <a:solidFill>
                    <a:srgbClr val="4F81BD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5200" dirty="0">
                <a:ln w="47625">
                  <a:solidFill>
                    <a:schemeClr val="tx1"/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Broadway" pitchFamily="82" charset="0"/>
              </a:rPr>
              <a:t>peintures  murales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480000">
            <a:off x="3337596" y="2477113"/>
            <a:ext cx="1667138" cy="148051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6984677" y="1944415"/>
            <a:ext cx="1462751" cy="1557640"/>
          </a:xfrm>
          <a:prstGeom prst="rect">
            <a:avLst/>
          </a:prstGeom>
          <a:noFill/>
        </p:spPr>
        <p:txBody>
          <a:bodyPr wrap="square" lIns="79541" tIns="39768" rIns="79541" bIns="39768" rtlCol="0">
            <a:spAutoFit/>
          </a:bodyPr>
          <a:lstStyle/>
          <a:p>
            <a:pPr algn="ctr" defTabSz="9529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52933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1260000" y="1512000"/>
            <a:ext cx="1800200" cy="3123413"/>
          </a:xfrm>
          <a:prstGeom prst="rect">
            <a:avLst/>
          </a:prstGeom>
        </p:spPr>
        <p:txBody>
          <a:bodyPr wrap="square" lIns="106192" tIns="53083" rIns="106192" bIns="53083">
            <a:spAutoFit/>
          </a:bodyPr>
          <a:lstStyle/>
          <a:p>
            <a:pPr algn="ctr" defTabSz="952933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Photographier, c’est une attitude, </a:t>
            </a:r>
          </a:p>
          <a:p>
            <a:pPr algn="ctr" defTabSz="952933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une façon d’être, une manière de vivre.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6192589" y="2304000"/>
            <a:ext cx="592036" cy="880623"/>
          </a:xfrm>
          <a:prstGeom prst="rect">
            <a:avLst/>
          </a:prstGeom>
        </p:spPr>
        <p:txBody>
          <a:bodyPr wrap="none" lIns="79636" tIns="39813" rIns="79636" bIns="39813">
            <a:spAutoFit/>
          </a:bodyPr>
          <a:lstStyle/>
          <a:p>
            <a:pPr defTabSz="952933"/>
            <a:r>
              <a:rPr lang="fr-FR" sz="5200" dirty="0">
                <a:ln w="508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1</a:t>
            </a:r>
            <a:endParaRPr lang="fr-FR" dirty="0">
              <a:ln w="508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2816533" y="1836000"/>
            <a:ext cx="3031647" cy="2340000"/>
          </a:xfrm>
          <a:prstGeom prst="rect">
            <a:avLst/>
          </a:prstGeom>
          <a:noFill/>
        </p:spPr>
        <p:txBody>
          <a:bodyPr wrap="none" lIns="79541" tIns="39768" rIns="79541" bIns="39768" rtlCol="0">
            <a:prstTxWarp prst="textArchUpPour">
              <a:avLst/>
            </a:prstTxWarp>
            <a:spAutoFit/>
          </a:bodyPr>
          <a:lstStyle/>
          <a:p>
            <a:pPr defTabSz="952933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-1" y="0"/>
            <a:ext cx="8640763" cy="1692767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algn="ctr" defTabSz="947584"/>
            <a:r>
              <a:rPr lang="fr-FR" sz="5200" dirty="0">
                <a:ln w="34925">
                  <a:solidFill>
                    <a:srgbClr val="FFFF00"/>
                  </a:solidFill>
                </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5200" dirty="0" smtClean="0">
                <a:ln w="1905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dans  les  bunkers  de  la  ligne  </a:t>
            </a:r>
            <a:r>
              <a:rPr lang="fr-FR" sz="5200" dirty="0" err="1" smtClean="0">
                <a:ln w="1905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maginot</a:t>
            </a:r>
            <a:r>
              <a:rPr lang="fr-FR" sz="5200" dirty="0" smtClean="0">
                <a:ln w="1905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   </a:t>
            </a:r>
            <a:endParaRPr lang="fr-FR" dirty="0">
              <a:ln w="19050">
                <a:solidFill>
                  <a:srgbClr val="FF0000"/>
                </a:solidFill>
              </a:ln>
              <a:solidFill>
                <a:prstClr val="black"/>
              </a:solidFill>
            </a:endParaRPr>
          </a:p>
        </p:txBody>
      </p:sp>
      <p:pic>
        <p:nvPicPr>
          <p:cNvPr id="10" name="Scarlatti Sonatas 1 by Arnaud de Pasquale.wav">
            <a:hlinkClick r:id="" action="ppaction://media"/>
          </p:cNvPr>
          <p:cNvPicPr>
            <a:picLocks noRot="1" noChangeAspect="1"/>
          </p:cNvPicPr>
          <p:nvPr>
            <a:wavAudioFile r:embed="rId1" name="Scarlatti Sonatas 1 by Arnaud de Pasquale.wav"/>
          </p:nvPr>
        </p:nvPicPr>
        <p:blipFill>
          <a:blip r:embed="rId6" cstate="print"/>
          <a:stretch>
            <a:fillRect/>
          </a:stretch>
        </p:blipFill>
        <p:spPr>
          <a:xfrm>
            <a:off x="5832549" y="187240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42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2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2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2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5" grpId="0"/>
      <p:bldP spid="4" grpId="0"/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379188_122111928998711496_92039299827802163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3710" y="0"/>
            <a:ext cx="467334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372682_122112233504711496_22845636738758560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2534" y="0"/>
            <a:ext cx="3855695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17632_122112023498711496_2052147146767502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4919" y="0"/>
            <a:ext cx="513092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19539_122112025154711496_5143769318840400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216000"/>
            <a:ext cx="8640000" cy="5442188"/>
          </a:xfrm>
          <a:prstGeom prst="rect">
            <a:avLst/>
          </a:prstGeom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31478_122112233930711496_47369960132356411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32272_122112025010711496_7449278366159304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90000"/>
            <a:ext cx="8640000" cy="3855937"/>
          </a:xfrm>
          <a:prstGeom prst="rect">
            <a:avLst/>
          </a:prstGeom>
        </p:spPr>
      </p:pic>
    </p:spTree>
  </p:cSld>
  <p:clrMapOvr>
    <a:masterClrMapping/>
  </p:clrMapOvr>
  <p:transition spd="med" advTm="8000">
    <p:randomBa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32825_122111927858711496_63843407623880730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532832_122111927546711496_9123386992702670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5054" y="0"/>
            <a:ext cx="363065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35986_122111928860711496_76188062657604218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6285" y="0"/>
            <a:ext cx="384819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4856596_122111930168711496_84377067369552047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8875" y="0"/>
            <a:ext cx="284301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4854631_122111930318711496_75927820262084362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8640000" cy="4185002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4855611_122112234422711496_1180430371703161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8640763" cy="5451106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56811_122112237740711496_77357779576666818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8640000" cy="4311566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74858077_122111929910711496_67117570865351127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0349_122112025394711496_25051748677039180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2000"/>
            <a:ext cx="8640000" cy="4581566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5594_122111930174711496_90549188414274647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5698_122111929256711496_7423786346332608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6000"/>
            <a:ext cx="8640000" cy="4277807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6275_122111928746711496_85469666808125184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9249_122111929616711496_434424849703339044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7369" y="0"/>
            <a:ext cx="568602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78099_122111927990711496_70712849953312658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8640000" cy="4910626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891677_122112024290711496_2521423539406144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8640000" cy="402469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10072_122112237458711496_9075687125474167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2000"/>
            <a:ext cx="8640000" cy="4590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08832_122111929064711496_20700945666314434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000"/>
            <a:ext cx="8640000" cy="4893759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03326_122112024680711496_59000167076085841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2000"/>
            <a:ext cx="8640000" cy="4539374"/>
          </a:xfrm>
          <a:prstGeom prst="rect">
            <a:avLst/>
          </a:prstGeom>
        </p:spPr>
      </p:pic>
    </p:spTree>
  </p:cSld>
  <p:clrMapOvr>
    <a:masterClrMapping/>
  </p:clrMapOvr>
  <p:transition spd="med" advTm="6000">
    <p:blinds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4903570_122111928566711496_48645763832644023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00035" y="0"/>
            <a:ext cx="3840692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520181" y="2160439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536405" y="439268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2438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212000" y="216223"/>
            <a:ext cx="4557105" cy="1244360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Scarlatti 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Sonatas</a:t>
            </a:r>
            <a:endParaRPr lang="fr-FR" sz="37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Arnaud De </a:t>
            </a:r>
            <a:r>
              <a:rPr lang="fr-FR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Pasquale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976565" y="4896743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75965" y="5184775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05.04.2025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981" y="2088431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60141" y="864295"/>
            <a:ext cx="757842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20000" y="3600000"/>
            <a:ext cx="1858064" cy="1296000"/>
          </a:xfrm>
          <a:prstGeom prst="rect">
            <a:avLst/>
          </a:prstGeom>
        </p:spPr>
      </p:pic>
      <p:sp>
        <p:nvSpPr>
          <p:cNvPr id="12" name="Cylindre 11"/>
          <p:cNvSpPr>
            <a:spLocks noChangeAspect="1"/>
          </p:cNvSpPr>
          <p:nvPr/>
        </p:nvSpPr>
        <p:spPr>
          <a:xfrm>
            <a:off x="6084000" y="2880000"/>
            <a:ext cx="2240400" cy="1800000"/>
          </a:xfrm>
          <a:prstGeom prst="can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48</Words>
  <Application>Microsoft Office PowerPoint</Application>
  <PresentationFormat>Personnalisé</PresentationFormat>
  <Paragraphs>14</Paragraphs>
  <Slides>66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66</vt:i4>
      </vt:variant>
    </vt:vector>
  </HeadingPairs>
  <TitlesOfParts>
    <vt:vector size="69" baseType="lpstr">
      <vt:lpstr>Thème Office</vt:lpstr>
      <vt:lpstr>45_Thème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2025-04-05T17:32:30Z</dcterms:created>
  <dcterms:modified xsi:type="dcterms:W3CDTF">2025-04-05T20:22:01Z</dcterms:modified>
</cp:coreProperties>
</file>