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56" r:id="rId3"/>
    <p:sldId id="258" r:id="rId4"/>
    <p:sldId id="260" r:id="rId5"/>
    <p:sldId id="259" r:id="rId6"/>
    <p:sldId id="261" r:id="rId7"/>
    <p:sldId id="262" r:id="rId8"/>
    <p:sldId id="299" r:id="rId9"/>
    <p:sldId id="263" r:id="rId10"/>
    <p:sldId id="301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57" r:id="rId46"/>
  </p:sldIdLst>
  <p:sldSz cx="6859588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w11eGRpPmrRpte2XA+ZKw==" hashData="ccryEoFSxGM6PZCckmBMrZd8P9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150" y="-67"/>
      </p:cViewPr>
      <p:guideLst>
        <p:guide orient="horz" pos="2160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F98A3-725F-4985-B31E-77271380ED32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7D576-4D18-4CFA-A789-C41E1A09C9B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D7D576-4D18-4CFA-A789-C41E1A09C9B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469" y="2130426"/>
            <a:ext cx="583065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938" y="3886200"/>
            <a:ext cx="480171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860" y="4406901"/>
            <a:ext cx="58306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860" y="2906713"/>
            <a:ext cx="58306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80" y="1600201"/>
            <a:ext cx="30296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957" y="1600201"/>
            <a:ext cx="30296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79" y="1535113"/>
            <a:ext cx="303084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79" y="2174875"/>
            <a:ext cx="303084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4576" y="1535113"/>
            <a:ext cx="3032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4576" y="2174875"/>
            <a:ext cx="3032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80" y="273050"/>
            <a:ext cx="225675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908" y="273051"/>
            <a:ext cx="38347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80" y="1435101"/>
            <a:ext cx="225675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527" y="4800600"/>
            <a:ext cx="411575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527" y="612775"/>
            <a:ext cx="411575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527" y="5367338"/>
            <a:ext cx="411575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3201" y="274639"/>
            <a:ext cx="1543407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80" y="274639"/>
            <a:ext cx="4515895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471" y="2130428"/>
            <a:ext cx="5830649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940" y="3886202"/>
            <a:ext cx="4801712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5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2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9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6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862" y="4406902"/>
            <a:ext cx="5830649" cy="1362076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862" y="2906715"/>
            <a:ext cx="5830649" cy="150018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0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0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81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52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22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92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63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79" y="1600204"/>
            <a:ext cx="3029651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959" y="1600204"/>
            <a:ext cx="3029651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88" y="1535123"/>
            <a:ext cx="3030843" cy="63976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88" y="2174884"/>
            <a:ext cx="3030843" cy="395128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4577" y="1535123"/>
            <a:ext cx="3032033" cy="63976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4577" y="2174884"/>
            <a:ext cx="3032033" cy="395128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81" y="273062"/>
            <a:ext cx="2256757" cy="11620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910" y="273052"/>
            <a:ext cx="3834701" cy="585311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81" y="1435102"/>
            <a:ext cx="225675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536" y="4800601"/>
            <a:ext cx="4115753" cy="5667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536" y="612777"/>
            <a:ext cx="4115753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37041" indent="0">
              <a:buNone/>
              <a:defRPr sz="2600"/>
            </a:lvl2pPr>
            <a:lvl3pPr marL="874082" indent="0">
              <a:buNone/>
              <a:defRPr sz="2300"/>
            </a:lvl3pPr>
            <a:lvl4pPr marL="1311123" indent="0">
              <a:buNone/>
              <a:defRPr sz="1900"/>
            </a:lvl4pPr>
            <a:lvl5pPr marL="1748165" indent="0">
              <a:buNone/>
              <a:defRPr sz="1900"/>
            </a:lvl5pPr>
            <a:lvl6pPr marL="2185206" indent="0">
              <a:buNone/>
              <a:defRPr sz="1900"/>
            </a:lvl6pPr>
            <a:lvl7pPr marL="2622247" indent="0">
              <a:buNone/>
              <a:defRPr sz="1900"/>
            </a:lvl7pPr>
            <a:lvl8pPr marL="3059288" indent="0">
              <a:buNone/>
              <a:defRPr sz="1900"/>
            </a:lvl8pPr>
            <a:lvl9pPr marL="3496329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536" y="5367341"/>
            <a:ext cx="4115753" cy="804861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3210" y="274639"/>
            <a:ext cx="1543408" cy="58515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81" y="274639"/>
            <a:ext cx="4515895" cy="58515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80" y="274638"/>
            <a:ext cx="617362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80" y="1600201"/>
            <a:ext cx="617362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79" y="6356351"/>
            <a:ext cx="1600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C843-47CE-41B6-B9D4-8016E323DE5F}" type="datetimeFigureOut">
              <a:rPr lang="fr-FR" smtClean="0"/>
              <a:pPr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693" y="6356351"/>
            <a:ext cx="2172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6038" y="6356351"/>
            <a:ext cx="1600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8E847-A7FF-4BEB-9DC8-B4137DE7C58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80" y="274648"/>
            <a:ext cx="6173629" cy="1143001"/>
          </a:xfrm>
          <a:prstGeom prst="rect">
            <a:avLst/>
          </a:prstGeom>
        </p:spPr>
        <p:txBody>
          <a:bodyPr vert="horz" lIns="87408" tIns="43704" rIns="87408" bIns="4370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80" y="1600204"/>
            <a:ext cx="6173629" cy="4525963"/>
          </a:xfrm>
          <a:prstGeom prst="rect">
            <a:avLst/>
          </a:prstGeom>
        </p:spPr>
        <p:txBody>
          <a:bodyPr vert="horz" lIns="87408" tIns="43704" rIns="87408" bIns="4370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80" y="6356360"/>
            <a:ext cx="1600570" cy="365125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l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694" y="6356360"/>
            <a:ext cx="2172203" cy="365125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ct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6040" y="6356360"/>
            <a:ext cx="1600570" cy="365125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874082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781" indent="-327781" algn="l" defTabSz="8740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0192" indent="-273151" algn="l" defTabSz="8740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603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644" indent="-218521" algn="l" defTabSz="87408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686" indent="-218521" algn="l" defTabSz="87408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727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768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7809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4850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041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082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123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165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5206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2247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9288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329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3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png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24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spect="1"/>
          </p:cNvSpPr>
          <p:nvPr/>
        </p:nvSpPr>
        <p:spPr>
          <a:xfrm>
            <a:off x="1656000" y="2708920"/>
            <a:ext cx="2905140" cy="2546495"/>
          </a:xfrm>
          <a:prstGeom prst="rect">
            <a:avLst/>
          </a:prstGeom>
          <a:noFill/>
        </p:spPr>
        <p:txBody>
          <a:bodyPr wrap="none" lIns="64149" tIns="32075" rIns="64149" bIns="32075" rtlCol="0">
            <a:prstTxWarp prst="textArchUpPour">
              <a:avLst/>
            </a:prstTxWarp>
            <a:spAutoFit/>
          </a:bodyPr>
          <a:lstStyle/>
          <a:p>
            <a:pPr defTabSz="764982"/>
            <a:r>
              <a:rPr lang="fr-FR" sz="62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Rectangle 4"/>
          <p:cNvSpPr/>
          <p:nvPr/>
        </p:nvSpPr>
        <p:spPr>
          <a:xfrm>
            <a:off x="2232000" y="72000"/>
            <a:ext cx="482453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732983"/>
            <a:r>
              <a:rPr lang="fr-FR" sz="48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COLMAR</a:t>
            </a:r>
            <a:r>
              <a:rPr lang="fr-FR" sz="46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conté</a:t>
            </a:r>
          </a:p>
          <a:p>
            <a:pPr lvl="0" algn="ctr" defTabSz="732983"/>
            <a:r>
              <a:rPr lang="fr-FR" sz="46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autrement</a:t>
            </a:r>
            <a:endParaRPr lang="fr-FR" sz="4600" dirty="0">
              <a:ln w="19050" cmpd="dbl">
                <a:solidFill>
                  <a:srgbClr val="FFFF00"/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9914" y="5184000"/>
            <a:ext cx="23496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732983"/>
            <a:r>
              <a:rPr lang="fr-FR" sz="3200" b="1" dirty="0" smtClean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Par  des  touristes</a:t>
            </a:r>
            <a:r>
              <a:rPr lang="fr-FR" sz="1200" b="1" dirty="0" smtClean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endParaRPr lang="fr-FR" sz="1200" b="1" dirty="0">
              <a:ln w="6350" cmpd="dbl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lvl="0" algn="ctr" defTabSz="732983"/>
            <a:r>
              <a:rPr lang="fr-FR" sz="3200" b="1" dirty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</a:t>
            </a:r>
            <a:r>
              <a:rPr lang="fr-FR" sz="3200" b="1" dirty="0" smtClean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en  </a:t>
            </a:r>
            <a:r>
              <a:rPr lang="fr-FR" sz="3200" b="1" dirty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alsace</a:t>
            </a:r>
            <a:endParaRPr lang="fr-FR" dirty="0">
              <a:ln w="6350" cmpd="dbl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4000" y="4860000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 w="63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sz="3200" dirty="0"/>
          </a:p>
        </p:txBody>
      </p:sp>
      <p:sp>
        <p:nvSpPr>
          <p:cNvPr id="8" name="Rectangle 7"/>
          <p:cNvSpPr/>
          <p:nvPr/>
        </p:nvSpPr>
        <p:spPr>
          <a:xfrm>
            <a:off x="4411316" y="1628800"/>
            <a:ext cx="2448272" cy="2561014"/>
          </a:xfrm>
          <a:prstGeom prst="rect">
            <a:avLst/>
          </a:prstGeom>
        </p:spPr>
        <p:txBody>
          <a:bodyPr wrap="square" lIns="97846" tIns="48923" rIns="97846" bIns="48923">
            <a:spAutoFit/>
          </a:bodyPr>
          <a:lstStyle/>
          <a:p>
            <a:pPr algn="ctr" defTabSz="87408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Pour voir la beauté du paysage, </a:t>
            </a:r>
          </a:p>
          <a:p>
            <a:pPr algn="ctr" defTabSz="87408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il faut le regarder avec le cœur...</a:t>
            </a:r>
            <a:endParaRPr lang="fr-FR" sz="32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 rot="-960000">
            <a:off x="117427" y="792000"/>
            <a:ext cx="2880320" cy="1188805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6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10" name="Image 9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660000">
            <a:off x="36000" y="2484000"/>
            <a:ext cx="1667138" cy="1480510"/>
          </a:xfrm>
          <a:prstGeom prst="rect">
            <a:avLst/>
          </a:prstGeom>
        </p:spPr>
      </p:pic>
      <p:pic>
        <p:nvPicPr>
          <p:cNvPr id="12" name="Image 11" descr="172641583395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  <p:pic>
        <p:nvPicPr>
          <p:cNvPr id="11" name="Michel Pépé  -  Emerveillement 2 (amazing relaxing music) HD.wav">
            <a:hlinkClick r:id="" action="ppaction://media"/>
          </p:cNvPr>
          <p:cNvPicPr>
            <a:picLocks noRot="1" noChangeAspect="1"/>
          </p:cNvPicPr>
          <p:nvPr>
            <a:wavAudioFile r:embed="rId1" name="Michel Pépé  -  Emerveillement 2 (amazing relaxing music) HD.wav"/>
          </p:nvPr>
        </p:nvPicPr>
        <p:blipFill>
          <a:blip r:embed="rId7" cstate="print"/>
          <a:stretch>
            <a:fillRect/>
          </a:stretch>
        </p:blipFill>
        <p:spPr>
          <a:xfrm>
            <a:off x="2637706" y="213285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44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44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44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80px-5_rue_Saint_Nicolas_Colmar_705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412" y="-297334"/>
            <a:ext cx="6876000" cy="71553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120000">
            <a:off x="3945784" y="4807138"/>
            <a:ext cx="584409" cy="69408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 rot="-540000">
            <a:off x="720000" y="2376000"/>
            <a:ext cx="1635070" cy="123413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4000" y="2376000"/>
            <a:ext cx="4356000" cy="2952000"/>
          </a:xfrm>
          <a:prstGeom prst="rect">
            <a:avLst/>
          </a:pr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5_rue_Saint_Nicolas_Colmar_705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04000"/>
            <a:ext cx="6912000" cy="921373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8000" y="336900"/>
            <a:ext cx="5152787" cy="5328000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43759" y="6135150"/>
            <a:ext cx="1773490" cy="621287"/>
          </a:xfrm>
          <a:prstGeom prst="rect">
            <a:avLst/>
          </a:prstGeom>
          <a:noFill/>
        </p:spPr>
        <p:txBody>
          <a:bodyPr wrap="none" lIns="97119" tIns="48559" rIns="97119" bIns="48559" rtlCol="0">
            <a:spAutoFit/>
          </a:bodyPr>
          <a:lstStyle/>
          <a:p>
            <a:pPr defTabSz="874082"/>
            <a:r>
              <a:rPr lang="fr-FR" sz="3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99168" y="830304"/>
            <a:ext cx="1057767" cy="55336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119" tIns="48559" rIns="97119" bIns="48559" rtlCol="0" anchor="ctr"/>
          <a:lstStyle/>
          <a:p>
            <a:pPr algn="ctr" defTabSz="874082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2434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0270" y="3621227"/>
            <a:ext cx="3333529" cy="1144507"/>
          </a:xfrm>
          <a:prstGeom prst="rect">
            <a:avLst/>
          </a:prstGeom>
          <a:noFill/>
        </p:spPr>
        <p:txBody>
          <a:bodyPr wrap="square" lIns="97119" tIns="48559" rIns="97119" bIns="48559" rtlCol="0">
            <a:spAutoFit/>
          </a:bodyPr>
          <a:lstStyle/>
          <a:p>
            <a:pPr algn="ctr" defTabSz="874082"/>
            <a:r>
              <a:rPr lang="fr-FR" sz="3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 defTabSz="874082"/>
            <a:r>
              <a:rPr lang="fr-FR" sz="34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Emerveillement</a:t>
            </a:r>
            <a:endParaRPr lang="fr-FR" sz="34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775992" y="2659809"/>
            <a:ext cx="1660575" cy="621287"/>
          </a:xfrm>
          <a:prstGeom prst="rect">
            <a:avLst/>
          </a:prstGeom>
          <a:noFill/>
        </p:spPr>
        <p:txBody>
          <a:bodyPr wrap="none" lIns="97119" tIns="48559" rIns="97119" bIns="48559" rtlCol="0">
            <a:spAutoFit/>
          </a:bodyPr>
          <a:lstStyle/>
          <a:p>
            <a:pPr defTabSz="874082"/>
            <a:r>
              <a:rPr lang="fr-FR" sz="3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547750" y="672725"/>
            <a:ext cx="965576" cy="298121"/>
          </a:xfrm>
          <a:prstGeom prst="rect">
            <a:avLst/>
          </a:prstGeom>
          <a:noFill/>
        </p:spPr>
        <p:txBody>
          <a:bodyPr wrap="none" lIns="97119" tIns="48559" rIns="97119" bIns="48559" rtlCol="0">
            <a:spAutoFit/>
          </a:bodyPr>
          <a:lstStyle/>
          <a:p>
            <a:pPr defTabSz="874082"/>
            <a:r>
              <a:rPr lang="fr-FR" sz="1300" b="1" dirty="0" smtClean="0">
                <a:solidFill>
                  <a:srgbClr val="FF0000"/>
                </a:solidFill>
              </a:rPr>
              <a:t>03.04.2025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3" name="Image 12" descr="p1camera-1298800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00000" flipH="1">
            <a:off x="2104017" y="2514385"/>
            <a:ext cx="2192159" cy="1068123"/>
          </a:xfrm>
          <a:prstGeom prst="rect">
            <a:avLst/>
          </a:prstGeom>
        </p:spPr>
      </p:pic>
      <p:pic>
        <p:nvPicPr>
          <p:cNvPr id="15" name="Image 14" descr="0d000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006822" y="4102740"/>
            <a:ext cx="1983470" cy="1068123"/>
          </a:xfrm>
          <a:prstGeom prst="rect">
            <a:avLst/>
          </a:prstGeom>
        </p:spPr>
      </p:pic>
      <p:pic>
        <p:nvPicPr>
          <p:cNvPr id="17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6432" y="6027707"/>
            <a:ext cx="1584379" cy="591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Image 17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197" y="493435"/>
            <a:ext cx="802083" cy="534061"/>
          </a:xfrm>
          <a:prstGeom prst="rect">
            <a:avLst/>
          </a:prstGeom>
        </p:spPr>
      </p:pic>
      <p:pic>
        <p:nvPicPr>
          <p:cNvPr id="12" name="Image 11" descr="172641583395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46</Words>
  <Application>Microsoft Office PowerPoint</Application>
  <PresentationFormat>Personnalisé</PresentationFormat>
  <Paragraphs>18</Paragraphs>
  <Slides>44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28</cp:revision>
  <dcterms:created xsi:type="dcterms:W3CDTF">2025-04-03T16:35:43Z</dcterms:created>
  <dcterms:modified xsi:type="dcterms:W3CDTF">2025-04-03T20:01:46Z</dcterms:modified>
</cp:coreProperties>
</file>