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8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57" r:id="rId44"/>
  </p:sldIdLst>
  <p:sldSz cx="6859588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I0z05pHJTktGp6YB7+aNg==" hashData="0U98nLsH7elwLabUSgtxsxyH3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282" y="-67"/>
      </p:cViewPr>
      <p:guideLst>
        <p:guide orient="horz" pos="2160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F98A3-725F-4985-B31E-77271380ED32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7D576-4D18-4CFA-A789-C41E1A09C9B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D7D576-4D18-4CFA-A789-C41E1A09C9BD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469" y="2130426"/>
            <a:ext cx="583065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938" y="3886200"/>
            <a:ext cx="48017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860" y="4406901"/>
            <a:ext cx="58306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860" y="2906713"/>
            <a:ext cx="58306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80" y="1600201"/>
            <a:ext cx="30296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957" y="1600201"/>
            <a:ext cx="30296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79" y="1535113"/>
            <a:ext cx="303084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79" y="2174875"/>
            <a:ext cx="303084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4576" y="1535113"/>
            <a:ext cx="3032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4576" y="2174875"/>
            <a:ext cx="3032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80" y="273050"/>
            <a:ext cx="225675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908" y="273051"/>
            <a:ext cx="38347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80" y="1435101"/>
            <a:ext cx="225675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527" y="4800600"/>
            <a:ext cx="41157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527" y="612775"/>
            <a:ext cx="411575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527" y="5367338"/>
            <a:ext cx="41157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3201" y="274639"/>
            <a:ext cx="1543407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80" y="274639"/>
            <a:ext cx="4515895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471" y="2130428"/>
            <a:ext cx="5830649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940" y="3886202"/>
            <a:ext cx="4801712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52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2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9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6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862" y="4406902"/>
            <a:ext cx="5830649" cy="1362076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862" y="2906715"/>
            <a:ext cx="5830649" cy="150018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0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0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81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52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22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92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63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79" y="1600204"/>
            <a:ext cx="3029651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959" y="1600204"/>
            <a:ext cx="3029651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8" y="1535123"/>
            <a:ext cx="3030843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88" y="2174884"/>
            <a:ext cx="3030843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4577" y="1535123"/>
            <a:ext cx="3032033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7041" indent="0">
              <a:buNone/>
              <a:defRPr sz="1900" b="1"/>
            </a:lvl2pPr>
            <a:lvl3pPr marL="874082" indent="0">
              <a:buNone/>
              <a:defRPr sz="1700" b="1"/>
            </a:lvl3pPr>
            <a:lvl4pPr marL="1311123" indent="0">
              <a:buNone/>
              <a:defRPr sz="1500" b="1"/>
            </a:lvl4pPr>
            <a:lvl5pPr marL="1748165" indent="0">
              <a:buNone/>
              <a:defRPr sz="1500" b="1"/>
            </a:lvl5pPr>
            <a:lvl6pPr marL="2185206" indent="0">
              <a:buNone/>
              <a:defRPr sz="1500" b="1"/>
            </a:lvl6pPr>
            <a:lvl7pPr marL="2622247" indent="0">
              <a:buNone/>
              <a:defRPr sz="1500" b="1"/>
            </a:lvl7pPr>
            <a:lvl8pPr marL="3059288" indent="0">
              <a:buNone/>
              <a:defRPr sz="1500" b="1"/>
            </a:lvl8pPr>
            <a:lvl9pPr marL="3496329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4577" y="2174884"/>
            <a:ext cx="3032033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81" y="273062"/>
            <a:ext cx="2256757" cy="11620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910" y="273052"/>
            <a:ext cx="3834701" cy="585311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81" y="1435102"/>
            <a:ext cx="225675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536" y="4800601"/>
            <a:ext cx="4115753" cy="5667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536" y="612777"/>
            <a:ext cx="4115753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37041" indent="0">
              <a:buNone/>
              <a:defRPr sz="2600"/>
            </a:lvl2pPr>
            <a:lvl3pPr marL="874082" indent="0">
              <a:buNone/>
              <a:defRPr sz="2300"/>
            </a:lvl3pPr>
            <a:lvl4pPr marL="1311123" indent="0">
              <a:buNone/>
              <a:defRPr sz="1900"/>
            </a:lvl4pPr>
            <a:lvl5pPr marL="1748165" indent="0">
              <a:buNone/>
              <a:defRPr sz="1900"/>
            </a:lvl5pPr>
            <a:lvl6pPr marL="2185206" indent="0">
              <a:buNone/>
              <a:defRPr sz="1900"/>
            </a:lvl6pPr>
            <a:lvl7pPr marL="2622247" indent="0">
              <a:buNone/>
              <a:defRPr sz="1900"/>
            </a:lvl7pPr>
            <a:lvl8pPr marL="3059288" indent="0">
              <a:buNone/>
              <a:defRPr sz="1900"/>
            </a:lvl8pPr>
            <a:lvl9pPr marL="3496329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536" y="5367341"/>
            <a:ext cx="4115753" cy="804861"/>
          </a:xfrm>
        </p:spPr>
        <p:txBody>
          <a:bodyPr/>
          <a:lstStyle>
            <a:lvl1pPr marL="0" indent="0">
              <a:buNone/>
              <a:defRPr sz="1400"/>
            </a:lvl1pPr>
            <a:lvl2pPr marL="437041" indent="0">
              <a:buNone/>
              <a:defRPr sz="1200"/>
            </a:lvl2pPr>
            <a:lvl3pPr marL="874082" indent="0">
              <a:buNone/>
              <a:defRPr sz="1000"/>
            </a:lvl3pPr>
            <a:lvl4pPr marL="1311123" indent="0">
              <a:buNone/>
              <a:defRPr sz="900"/>
            </a:lvl4pPr>
            <a:lvl5pPr marL="1748165" indent="0">
              <a:buNone/>
              <a:defRPr sz="900"/>
            </a:lvl5pPr>
            <a:lvl6pPr marL="2185206" indent="0">
              <a:buNone/>
              <a:defRPr sz="900"/>
            </a:lvl6pPr>
            <a:lvl7pPr marL="2622247" indent="0">
              <a:buNone/>
              <a:defRPr sz="900"/>
            </a:lvl7pPr>
            <a:lvl8pPr marL="3059288" indent="0">
              <a:buNone/>
              <a:defRPr sz="900"/>
            </a:lvl8pPr>
            <a:lvl9pPr marL="349632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3210" y="274639"/>
            <a:ext cx="1543408" cy="58515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81" y="274639"/>
            <a:ext cx="4515895" cy="58515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80" y="274638"/>
            <a:ext cx="617362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0" y="1600201"/>
            <a:ext cx="617362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79" y="6356351"/>
            <a:ext cx="1600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C843-47CE-41B6-B9D4-8016E323DE5F}" type="datetimeFigureOut">
              <a:rPr lang="fr-FR" smtClean="0"/>
              <a:t>03/04/2025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693" y="6356351"/>
            <a:ext cx="2172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6038" y="6356351"/>
            <a:ext cx="1600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8E847-A7FF-4BEB-9DC8-B4137DE7C58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80" y="274648"/>
            <a:ext cx="6173629" cy="1143001"/>
          </a:xfrm>
          <a:prstGeom prst="rect">
            <a:avLst/>
          </a:prstGeom>
        </p:spPr>
        <p:txBody>
          <a:bodyPr vert="horz" lIns="87408" tIns="43704" rIns="87408" bIns="4370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80" y="1600204"/>
            <a:ext cx="6173629" cy="4525963"/>
          </a:xfrm>
          <a:prstGeom prst="rect">
            <a:avLst/>
          </a:prstGeom>
        </p:spPr>
        <p:txBody>
          <a:bodyPr vert="horz" lIns="87408" tIns="43704" rIns="87408" bIns="4370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80" y="6356360"/>
            <a:ext cx="1600570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l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694" y="6356360"/>
            <a:ext cx="2172203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ct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6040" y="6356360"/>
            <a:ext cx="1600570" cy="365125"/>
          </a:xfrm>
          <a:prstGeom prst="rect">
            <a:avLst/>
          </a:prstGeom>
        </p:spPr>
        <p:txBody>
          <a:bodyPr vert="horz" lIns="87408" tIns="43704" rIns="87408" bIns="43704" rtlCol="0" anchor="ctr"/>
          <a:lstStyle>
            <a:lvl1pPr algn="r" defTabSz="87408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874082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781" indent="-327781" algn="l" defTabSz="87408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192" indent="-273151" algn="l" defTabSz="8740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603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644" indent="-218521" algn="l" defTabSz="87408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686" indent="-218521" algn="l" defTabSz="87408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727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768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7809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4850" indent="-218521" algn="l" defTabSz="87408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041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082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123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8165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5206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2247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9288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329" algn="l" defTabSz="87408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4000" t="-4000" r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spect="1"/>
          </p:cNvSpPr>
          <p:nvPr/>
        </p:nvSpPr>
        <p:spPr>
          <a:xfrm>
            <a:off x="3708000" y="2708920"/>
            <a:ext cx="2905140" cy="2546495"/>
          </a:xfrm>
          <a:prstGeom prst="rect">
            <a:avLst/>
          </a:prstGeom>
          <a:noFill/>
        </p:spPr>
        <p:txBody>
          <a:bodyPr wrap="none" lIns="64149" tIns="32075" rIns="64149" bIns="32075" rtlCol="0">
            <a:prstTxWarp prst="textArchUpPour">
              <a:avLst/>
            </a:prstTxWarp>
            <a:spAutoFit/>
          </a:bodyPr>
          <a:lstStyle/>
          <a:p>
            <a:pPr defTabSz="764982"/>
            <a:r>
              <a:rPr lang="fr-FR" sz="62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1053530" y="72000"/>
            <a:ext cx="482453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732983"/>
            <a:r>
              <a:rPr lang="fr-FR" sz="48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COLMAR</a:t>
            </a:r>
            <a:r>
              <a:rPr lang="fr-FR" sz="46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conté</a:t>
            </a:r>
          </a:p>
          <a:p>
            <a:pPr lvl="0" algn="ctr" defTabSz="732983"/>
            <a:r>
              <a:rPr lang="fr-FR" sz="46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autrement</a:t>
            </a:r>
            <a:endParaRPr lang="fr-FR" sz="4600" dirty="0">
              <a:ln w="19050" cmpd="dbl">
                <a:solidFill>
                  <a:srgbClr val="FFFF00"/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8000" y="4176000"/>
            <a:ext cx="342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732983"/>
            <a:r>
              <a:rPr lang="fr-FR" sz="3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Par  des  touristes</a:t>
            </a:r>
            <a:r>
              <a:rPr lang="fr-FR" sz="1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endParaRPr lang="fr-FR" sz="1200" b="1" dirty="0">
              <a:ln w="635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lvl="0" algn="ctr" defTabSz="732983"/>
            <a:r>
              <a:rPr lang="fr-FR" sz="3200" b="1" dirty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</a:t>
            </a:r>
            <a:r>
              <a:rPr lang="fr-FR" sz="3200" b="1" dirty="0" smtClean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en  </a:t>
            </a:r>
            <a:r>
              <a:rPr lang="fr-FR" sz="3200" b="1" dirty="0">
                <a:ln w="635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alsace</a:t>
            </a:r>
            <a:endParaRPr lang="fr-FR" dirty="0">
              <a:ln w="635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9954" y="4581128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 w="63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sz="3200" dirty="0"/>
          </a:p>
        </p:txBody>
      </p:sp>
      <p:sp>
        <p:nvSpPr>
          <p:cNvPr id="8" name="Rectangle 7"/>
          <p:cNvSpPr/>
          <p:nvPr/>
        </p:nvSpPr>
        <p:spPr>
          <a:xfrm>
            <a:off x="837506" y="1728000"/>
            <a:ext cx="5184576" cy="1083687"/>
          </a:xfrm>
          <a:prstGeom prst="rect">
            <a:avLst/>
          </a:prstGeom>
        </p:spPr>
        <p:txBody>
          <a:bodyPr wrap="square" lIns="97846" tIns="48923" rIns="97846" bIns="48923">
            <a:spAutoFit/>
          </a:bodyPr>
          <a:lstStyle/>
          <a:p>
            <a:pPr algn="ctr" defTabSz="87408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Pour voir la beauté du paysage, </a:t>
            </a:r>
            <a:endParaRPr lang="fr-FR" sz="3200" b="1" dirty="0" smtClean="0">
              <a:solidFill>
                <a:prstClr val="white"/>
              </a:solidFill>
              <a:latin typeface="Chiller" pitchFamily="82" charset="0"/>
            </a:endParaRPr>
          </a:p>
          <a:p>
            <a:pPr algn="ctr" defTabSz="874082"/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il </a:t>
            </a:r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faut </a:t>
            </a:r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le regarder </a:t>
            </a:r>
            <a:r>
              <a:rPr lang="fr-FR" sz="3200" b="1" dirty="0" smtClean="0">
                <a:solidFill>
                  <a:prstClr val="white"/>
                </a:solidFill>
                <a:latin typeface="Chiller" pitchFamily="82" charset="0"/>
              </a:rPr>
              <a:t>avec le cœur...</a:t>
            </a:r>
            <a:endParaRPr lang="fr-FR" sz="32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341562" y="5661248"/>
            <a:ext cx="3338747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0" name="Image 9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20000">
            <a:off x="-144000" y="1044000"/>
            <a:ext cx="1667138" cy="1480510"/>
          </a:xfrm>
          <a:prstGeom prst="rect">
            <a:avLst/>
          </a:prstGeom>
        </p:spPr>
      </p:pic>
      <p:pic>
        <p:nvPicPr>
          <p:cNvPr id="11" name="Michel Pépé  -  Emerveillement 1 (amazing relaxing music) HD.wav">
            <a:hlinkClick r:id="" action="ppaction://media"/>
          </p:cNvPr>
          <p:cNvPicPr>
            <a:picLocks noRot="1" noChangeAspect="1"/>
          </p:cNvPicPr>
          <p:nvPr>
            <a:wavAudioFile r:embed="rId1" name="Michel Pépé  -  Emerveillement 1 (amazing relaxing music) HD.wav"/>
          </p:nvPr>
        </p:nvPicPr>
        <p:blipFill>
          <a:blip r:embed="rId6" cstate="print"/>
          <a:stretch>
            <a:fillRect/>
          </a:stretch>
        </p:blipFill>
        <p:spPr>
          <a:xfrm>
            <a:off x="3306763" y="3306763"/>
            <a:ext cx="244475" cy="244475"/>
          </a:xfrm>
          <a:prstGeom prst="rect">
            <a:avLst/>
          </a:prstGeom>
        </p:spPr>
      </p:pic>
      <p:pic>
        <p:nvPicPr>
          <p:cNvPr id="13" name="Image 12" descr="172641583395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44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44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44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264158339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43759" y="6135150"/>
            <a:ext cx="1773490" cy="621287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99168" y="830304"/>
            <a:ext cx="1057767" cy="55336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119" tIns="48559" rIns="97119" bIns="48559" rtlCol="0" anchor="ctr"/>
          <a:lstStyle/>
          <a:p>
            <a:pPr algn="ctr" defTabSz="874082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2433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0270" y="3621227"/>
            <a:ext cx="3333529" cy="1144507"/>
          </a:xfrm>
          <a:prstGeom prst="rect">
            <a:avLst/>
          </a:prstGeom>
          <a:noFill/>
        </p:spPr>
        <p:txBody>
          <a:bodyPr wrap="square" lIns="97119" tIns="48559" rIns="97119" bIns="48559" rtlCol="0">
            <a:spAutoFit/>
          </a:bodyPr>
          <a:lstStyle/>
          <a:p>
            <a:pPr algn="ctr"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 defTabSz="874082"/>
            <a:r>
              <a:rPr lang="fr-FR" sz="34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Emerveillement</a:t>
            </a:r>
            <a:endParaRPr lang="fr-FR" sz="34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775992" y="2659809"/>
            <a:ext cx="1660575" cy="621287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3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47750" y="672725"/>
            <a:ext cx="965576" cy="298121"/>
          </a:xfrm>
          <a:prstGeom prst="rect">
            <a:avLst/>
          </a:prstGeom>
          <a:noFill/>
        </p:spPr>
        <p:txBody>
          <a:bodyPr wrap="none" lIns="97119" tIns="48559" rIns="97119" bIns="48559" rtlCol="0">
            <a:spAutoFit/>
          </a:bodyPr>
          <a:lstStyle/>
          <a:p>
            <a:pPr defTabSz="874082"/>
            <a:r>
              <a:rPr lang="fr-FR" sz="1300" b="1" dirty="0" smtClean="0">
                <a:solidFill>
                  <a:srgbClr val="FF0000"/>
                </a:solidFill>
              </a:rPr>
              <a:t>03.04.2025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3" name="Image 12" descr="p1camera-1298800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00000" flipH="1">
            <a:off x="2104017" y="2514385"/>
            <a:ext cx="2192159" cy="1068123"/>
          </a:xfrm>
          <a:prstGeom prst="rect">
            <a:avLst/>
          </a:prstGeom>
        </p:spPr>
      </p:pic>
      <p:pic>
        <p:nvPicPr>
          <p:cNvPr id="15" name="Image 14" descr="0d000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006822" y="4102740"/>
            <a:ext cx="1983470" cy="1068123"/>
          </a:xfrm>
          <a:prstGeom prst="rect">
            <a:avLst/>
          </a:prstGeom>
        </p:spPr>
      </p:pic>
      <p:pic>
        <p:nvPicPr>
          <p:cNvPr id="17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6432" y="6027707"/>
            <a:ext cx="1584379" cy="591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Image 17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197" y="493435"/>
            <a:ext cx="802083" cy="534061"/>
          </a:xfrm>
          <a:prstGeom prst="rect">
            <a:avLst/>
          </a:prstGeom>
        </p:spPr>
      </p:pic>
      <p:pic>
        <p:nvPicPr>
          <p:cNvPr id="12" name="Image 11" descr="172641583395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6859588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46</Words>
  <Application>Microsoft Office PowerPoint</Application>
  <PresentationFormat>Personnalisé</PresentationFormat>
  <Paragraphs>18</Paragraphs>
  <Slides>42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42</vt:i4>
      </vt:variant>
    </vt:vector>
  </HeadingPairs>
  <TitlesOfParts>
    <vt:vector size="44" baseType="lpstr">
      <vt:lpstr>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2025-04-03T16:35:43Z</dcterms:created>
  <dcterms:modified xsi:type="dcterms:W3CDTF">2025-04-03T17:40:45Z</dcterms:modified>
</cp:coreProperties>
</file>