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81"/>
  </p:notesMasterIdLst>
  <p:sldIdLst>
    <p:sldId id="469" r:id="rId3"/>
    <p:sldId id="471" r:id="rId4"/>
    <p:sldId id="472" r:id="rId5"/>
    <p:sldId id="473" r:id="rId6"/>
    <p:sldId id="474" r:id="rId7"/>
    <p:sldId id="475" r:id="rId8"/>
    <p:sldId id="476" r:id="rId9"/>
    <p:sldId id="477" r:id="rId10"/>
    <p:sldId id="478" r:id="rId11"/>
    <p:sldId id="479" r:id="rId12"/>
    <p:sldId id="480" r:id="rId13"/>
    <p:sldId id="481" r:id="rId14"/>
    <p:sldId id="482" r:id="rId15"/>
    <p:sldId id="483" r:id="rId16"/>
    <p:sldId id="486" r:id="rId17"/>
    <p:sldId id="487" r:id="rId18"/>
    <p:sldId id="489" r:id="rId19"/>
    <p:sldId id="490" r:id="rId20"/>
    <p:sldId id="491" r:id="rId21"/>
    <p:sldId id="492" r:id="rId22"/>
    <p:sldId id="493" r:id="rId23"/>
    <p:sldId id="494" r:id="rId24"/>
    <p:sldId id="495" r:id="rId25"/>
    <p:sldId id="496" r:id="rId26"/>
    <p:sldId id="497" r:id="rId27"/>
    <p:sldId id="498" r:id="rId28"/>
    <p:sldId id="499" r:id="rId29"/>
    <p:sldId id="500" r:id="rId30"/>
    <p:sldId id="501" r:id="rId31"/>
    <p:sldId id="502" r:id="rId32"/>
    <p:sldId id="503" r:id="rId33"/>
    <p:sldId id="504" r:id="rId34"/>
    <p:sldId id="505" r:id="rId35"/>
    <p:sldId id="506" r:id="rId36"/>
    <p:sldId id="507" r:id="rId37"/>
    <p:sldId id="508" r:id="rId38"/>
    <p:sldId id="509" r:id="rId39"/>
    <p:sldId id="510" r:id="rId40"/>
    <p:sldId id="511" r:id="rId41"/>
    <p:sldId id="512" r:id="rId42"/>
    <p:sldId id="513" r:id="rId43"/>
    <p:sldId id="514" r:id="rId44"/>
    <p:sldId id="515" r:id="rId45"/>
    <p:sldId id="516" r:id="rId46"/>
    <p:sldId id="517" r:id="rId47"/>
    <p:sldId id="518" r:id="rId48"/>
    <p:sldId id="519" r:id="rId49"/>
    <p:sldId id="520" r:id="rId50"/>
    <p:sldId id="521" r:id="rId51"/>
    <p:sldId id="522" r:id="rId52"/>
    <p:sldId id="523" r:id="rId53"/>
    <p:sldId id="524" r:id="rId54"/>
    <p:sldId id="525" r:id="rId55"/>
    <p:sldId id="526" r:id="rId56"/>
    <p:sldId id="527" r:id="rId57"/>
    <p:sldId id="528" r:id="rId58"/>
    <p:sldId id="529" r:id="rId59"/>
    <p:sldId id="530" r:id="rId60"/>
    <p:sldId id="531" r:id="rId61"/>
    <p:sldId id="532" r:id="rId62"/>
    <p:sldId id="533" r:id="rId63"/>
    <p:sldId id="534" r:id="rId64"/>
    <p:sldId id="535" r:id="rId65"/>
    <p:sldId id="536" r:id="rId66"/>
    <p:sldId id="537" r:id="rId67"/>
    <p:sldId id="538" r:id="rId68"/>
    <p:sldId id="539" r:id="rId69"/>
    <p:sldId id="540" r:id="rId70"/>
    <p:sldId id="541" r:id="rId71"/>
    <p:sldId id="542" r:id="rId72"/>
    <p:sldId id="543" r:id="rId73"/>
    <p:sldId id="544" r:id="rId74"/>
    <p:sldId id="545" r:id="rId75"/>
    <p:sldId id="546" r:id="rId76"/>
    <p:sldId id="547" r:id="rId77"/>
    <p:sldId id="548" r:id="rId78"/>
    <p:sldId id="549" r:id="rId79"/>
    <p:sldId id="470" r:id="rId80"/>
  </p:sldIdLst>
  <p:sldSz cx="7704138" cy="5761038"/>
  <p:notesSz cx="6858000" cy="9144000"/>
  <p:defaultTextStyle>
    <a:defPPr>
      <a:defRPr lang="fr-FR"/>
    </a:defPPr>
    <a:lvl1pPr marL="0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886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1764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7603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348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934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5222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6948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IyowruAfujQwHlmD3tjcw==" hashData="gvDC8Pouzsrit7dJkNgSYLqpZ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94" d="100"/>
          <a:sy n="94" d="100"/>
        </p:scale>
        <p:origin x="-1507" y="-67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15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2866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5712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85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3144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1430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9716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800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6289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70" y="1789967"/>
            <a:ext cx="6548518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8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6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28" y="3705659"/>
            <a:ext cx="6548518" cy="114420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28" y="2441786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8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7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6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4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2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0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69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31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3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6" y="1289644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86" y="1827002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5145" y="1289644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5145" y="1827002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02" y="232502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2" y="232749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02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8" y="4036108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8" y="518940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5886" indent="0">
              <a:buNone/>
              <a:defRPr sz="2800"/>
            </a:lvl2pPr>
            <a:lvl3pPr marL="911764" indent="0">
              <a:buNone/>
              <a:defRPr sz="2400"/>
            </a:lvl3pPr>
            <a:lvl4pPr marL="1367603" indent="0">
              <a:buNone/>
              <a:defRPr sz="2000"/>
            </a:lvl4pPr>
            <a:lvl5pPr marL="1823487" indent="0">
              <a:buNone/>
              <a:defRPr sz="2000"/>
            </a:lvl5pPr>
            <a:lvl6pPr marL="2279347" indent="0">
              <a:buNone/>
              <a:defRPr sz="2000"/>
            </a:lvl6pPr>
            <a:lvl7pPr marL="2735222" indent="0">
              <a:buNone/>
              <a:defRPr sz="2000"/>
            </a:lvl7pPr>
            <a:lvl8pPr marL="3191079" indent="0">
              <a:buNone/>
              <a:defRPr sz="2000"/>
            </a:lvl8pPr>
            <a:lvl9pPr marL="3646948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8" y="4508828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6" y="234090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6" y="234090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325" y="1792265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6242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7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090" y="3704049"/>
            <a:ext cx="654851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090" y="2441779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2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5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0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3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7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61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23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421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9" y="1289583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9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599" y="1289583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599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443" y="231986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6" y="231428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443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2" y="4034774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2" y="517437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286" indent="0">
              <a:buNone/>
              <a:defRPr sz="2800"/>
            </a:lvl2pPr>
            <a:lvl3pPr marL="916558" indent="0">
              <a:buNone/>
              <a:defRPr sz="2400"/>
            </a:lvl3pPr>
            <a:lvl4pPr marL="1374808" indent="0">
              <a:buNone/>
              <a:defRPr sz="2000"/>
            </a:lvl4pPr>
            <a:lvl5pPr marL="1833091" indent="0">
              <a:buNone/>
              <a:defRPr sz="2000"/>
            </a:lvl5pPr>
            <a:lvl6pPr marL="2291344" indent="0">
              <a:buNone/>
              <a:defRPr sz="2000"/>
            </a:lvl6pPr>
            <a:lvl7pPr marL="2749623" indent="0">
              <a:buNone/>
              <a:defRPr sz="2000"/>
            </a:lvl7pPr>
            <a:lvl8pPr marL="3207891" indent="0">
              <a:buNone/>
              <a:defRPr sz="2000"/>
            </a:lvl8pPr>
            <a:lvl9pPr marL="3666162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2" y="4508823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99" y="232762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7" y="232762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3" y="231710"/>
            <a:ext cx="6933724" cy="960175"/>
          </a:xfrm>
          <a:prstGeom prst="rect">
            <a:avLst/>
          </a:prstGeom>
        </p:spPr>
        <p:txBody>
          <a:bodyPr vert="horz" lIns="90601" tIns="45294" rIns="90601" bIns="4529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3" y="1345056"/>
            <a:ext cx="6933724" cy="3802019"/>
          </a:xfrm>
          <a:prstGeom prst="rect">
            <a:avLst/>
          </a:prstGeom>
        </p:spPr>
        <p:txBody>
          <a:bodyPr vert="horz" lIns="90601" tIns="45294" rIns="90601" bIns="4529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737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935" y="5343008"/>
            <a:ext cx="2439644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682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slow" advTm="4000">
    <p:randomBar/>
  </p:transition>
  <p:txStyles>
    <p:titleStyle>
      <a:lvl1pPr algn="ctr" defTabSz="911764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24" indent="-341924" algn="l" defTabSz="91176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775" indent="-284917" algn="l" defTabSz="91176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680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542" indent="-227955" algn="l" defTabSz="91176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410" indent="-227955" algn="l" defTabSz="91176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25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155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01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4902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886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764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603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48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34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222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079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6948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1" y="233316"/>
            <a:ext cx="6933724" cy="960174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1" y="1344883"/>
            <a:ext cx="6933724" cy="3802019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134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218" y="5341676"/>
            <a:ext cx="2439644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035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slow" advTm="4000">
    <p:randomBar/>
  </p:transition>
  <p:txStyles>
    <p:titleStyle>
      <a:lvl1pPr algn="ctr" defTabSz="916558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718" indent="-343718" algn="l" defTabSz="9165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679" indent="-286421" algn="l" defTabSz="91655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677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944" indent="-229154" algn="l" defTabSz="91655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216" indent="-229154" algn="l" defTabSz="91655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479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751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7035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312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286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55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80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0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344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623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78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6162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7" Type="http://schemas.openxmlformats.org/officeDocument/2006/relationships/image" Target="../media/image90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6000" y="3820177"/>
            <a:ext cx="4451775" cy="1954684"/>
          </a:xfrm>
          <a:prstGeom prst="rect">
            <a:avLst/>
          </a:prstGeom>
        </p:spPr>
        <p:txBody>
          <a:bodyPr wrap="none" lIns="76507" tIns="38250" rIns="76507" bIns="38250">
            <a:spAutoFit/>
          </a:bodyPr>
          <a:lstStyle/>
          <a:p>
            <a:pPr algn="ctr" defTabSz="916558"/>
            <a:r>
              <a:rPr lang="fr-FR" sz="6100" dirty="0" smtClean="0">
                <a:ln w="25400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916558"/>
            <a:r>
              <a:rPr lang="fr-FR" sz="6100" dirty="0" smtClean="0">
                <a:ln w="25400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000" dirty="0">
              <a:ln w="25400"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729873" y="212168"/>
            <a:ext cx="2702785" cy="1147945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r>
              <a:rPr lang="fr-FR" sz="7400" dirty="0" smtClean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400" dirty="0">
              <a:ln w="381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7" y="4762549"/>
            <a:ext cx="7704138" cy="1000540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endParaRPr lang="fr-FR" sz="50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3528045" cy="934110"/>
          </a:xfrm>
          <a:prstGeom prst="rect">
            <a:avLst/>
          </a:prstGeom>
        </p:spPr>
        <p:txBody>
          <a:bodyPr wrap="square" lIns="102137" tIns="51058" rIns="102137" bIns="51058">
            <a:spAutoFit/>
          </a:bodyPr>
          <a:lstStyle/>
          <a:p>
            <a:pPr defTabSz="916558"/>
            <a:r>
              <a:rPr lang="fr-FR" sz="2700" b="1" dirty="0" smtClean="0">
                <a:solidFill>
                  <a:srgbClr val="FFFF00"/>
                </a:solidFill>
                <a:latin typeface="Chiller" pitchFamily="82" charset="0"/>
              </a:rPr>
              <a:t>Il faut aimer la solitude pour être photographe</a:t>
            </a:r>
            <a:endParaRPr lang="fr-FR" sz="2700" b="1" dirty="0"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30785" y="4140000"/>
            <a:ext cx="1352093" cy="1462242"/>
          </a:xfrm>
          <a:prstGeom prst="rect">
            <a:avLst/>
          </a:prstGeom>
          <a:noFill/>
        </p:spPr>
        <p:txBody>
          <a:bodyPr wrap="square" lIns="76507" tIns="38250" rIns="76507" bIns="38250" rtlCol="0">
            <a:spAutoFit/>
          </a:bodyPr>
          <a:lstStyle/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221" y="1800399"/>
            <a:ext cx="148642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840000">
            <a:off x="3514824" y="1440000"/>
            <a:ext cx="1113084" cy="1016085"/>
          </a:xfrm>
          <a:prstGeom prst="rect">
            <a:avLst/>
          </a:prstGeom>
        </p:spPr>
        <p:txBody>
          <a:bodyPr wrap="none" lIns="76624" tIns="38309" rIns="76624" bIns="38309">
            <a:spAutoFit/>
          </a:bodyPr>
          <a:lstStyle/>
          <a:p>
            <a:pPr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14</a:t>
            </a:r>
            <a:endParaRPr lang="fr-FR" sz="30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2" name="Image 11" descr="1551182_b5e9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12000" y="4320000"/>
            <a:ext cx="515250" cy="900000"/>
          </a:xfrm>
          <a:prstGeom prst="rect">
            <a:avLst/>
          </a:prstGeom>
        </p:spPr>
      </p:pic>
      <p:pic>
        <p:nvPicPr>
          <p:cNvPr id="10" name="Harpe celtique, flute irlandaise11_1.wav">
            <a:hlinkClick r:id="" action="ppaction://media"/>
          </p:cNvPr>
          <p:cNvPicPr>
            <a:picLocks noRot="1" noChangeAspect="1"/>
          </p:cNvPicPr>
          <p:nvPr>
            <a:wavAudioFile r:embed="rId1" name="Harpe celtique, flute irlandaise11_1.wav"/>
          </p:nvPr>
        </p:nvPicPr>
        <p:blipFill>
          <a:blip r:embed="rId7" cstate="print"/>
          <a:stretch>
            <a:fillRect/>
          </a:stretch>
        </p:blipFill>
        <p:spPr>
          <a:xfrm>
            <a:off x="3730625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7864103_3188531304595798_28067030299492537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0079"/>
            <a:ext cx="7704138" cy="502087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7902201_3188531124595816_2584625542049671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8497"/>
            <a:ext cx="7704138" cy="502404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8159590_3188530867929175_7405009097028846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509"/>
            <a:ext cx="7704138" cy="426802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9136837_3188531484595780_1809424495045846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8528"/>
            <a:ext cx="7704138" cy="426398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986070_3706686319446958_6883073684694136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15"/>
            <a:ext cx="7704138" cy="499900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801162_4384847134964203_3414785940813178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0079"/>
            <a:ext cx="7704138" cy="502087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885769_4384847608297489_8065450292612468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7742"/>
            <a:ext cx="7704138" cy="420555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938424_4384848194964097_310510114377320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9587"/>
            <a:ext cx="7704138" cy="426186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940679_4384850328297217_5585180865618665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3598"/>
            <a:ext cx="7704138" cy="505384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951402_4384848841630699_7095825543086999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968350_4384849231630660_1683430985293875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4140"/>
            <a:ext cx="7704138" cy="425275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5747560_5450073055108267_8274463574615794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3328334_568656085265780_7943293223308134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3820190" cy="5761038"/>
          </a:xfrm>
          <a:prstGeom prst="rect">
            <a:avLst/>
          </a:prstGeom>
        </p:spPr>
      </p:pic>
      <p:pic>
        <p:nvPicPr>
          <p:cNvPr id="4" name="Image 3" descr="313429145_568656731932382_38682415724654038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2000" y="0"/>
            <a:ext cx="376342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3439945_568656348599087_6059371750681828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3738546" cy="5761038"/>
          </a:xfrm>
          <a:prstGeom prst="rect">
            <a:avLst/>
          </a:prstGeom>
        </p:spPr>
      </p:pic>
      <p:pic>
        <p:nvPicPr>
          <p:cNvPr id="3" name="Image 2" descr="313437211_568656978599024_648634380825480992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6000" y="0"/>
            <a:ext cx="37586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4127901_568656565265732_188066900299563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000" y="0"/>
            <a:ext cx="3769990" cy="5761038"/>
          </a:xfrm>
          <a:prstGeom prst="rect">
            <a:avLst/>
          </a:prstGeom>
        </p:spPr>
      </p:pic>
      <p:pic>
        <p:nvPicPr>
          <p:cNvPr id="3" name="Image 2" descr="314130568_568656201932435_633043010824894433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376736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4378368_568657268598995_7271049238381358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6445"/>
            <a:ext cx="7704138" cy="508814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7861239_595742309223824_5538610059507816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7589"/>
            <a:ext cx="7704138" cy="506586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7992958_595742215890500_5348854420337685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6592"/>
            <a:ext cx="7704138" cy="504785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365055_595742112557177_3909569011017719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9579"/>
            <a:ext cx="7704138" cy="50418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2856804_193470140235097_9177322001726842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7589"/>
            <a:ext cx="7704138" cy="506586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722125_1329367347616886_2657806728234520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739724_985415949119485_1620510353097376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756360_6982027668496926_27595787516053390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640798_769731584523109_5758287520104930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7059"/>
            <a:ext cx="7704138" cy="512692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770994_1292127858070465_4899210748298223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1612"/>
            <a:ext cx="7704138" cy="511781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779027_184019764182973_6042769655709483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6872"/>
            <a:ext cx="7704138" cy="508729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848235_619086240101622_32071337175880354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9327"/>
            <a:ext cx="7704138" cy="510238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851546_901969070880654_9118895895227102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7042"/>
            <a:ext cx="7704138" cy="512695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883931_2006986439661580_2868959424798573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4459"/>
            <a:ext cx="7704138" cy="507211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943048_956753518797404_205779499684966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9208"/>
            <a:ext cx="7704138" cy="510262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946108_780636033495874_12611458792778319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320"/>
            <a:ext cx="7704138" cy="509039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977590_711693934045027_4581314629714137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7340"/>
            <a:ext cx="7704138" cy="50663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3867650_748057927325594_5850225486766783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3164"/>
            <a:ext cx="7704138" cy="505471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216696_748058303992223_5263656036078248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879"/>
            <a:ext cx="7704138" cy="499727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224561_748057987325588_7954777137151770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1888"/>
            <a:ext cx="7704138" cy="505726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265770_748058250658895_3324005212177025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8516"/>
            <a:ext cx="7704138" cy="506400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892984_752314740233246_4238101164758722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188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442226_779745824156804_6036738944643128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359484_779745244156862_5481020261714227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2354"/>
            <a:ext cx="7704138" cy="433632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539339_799663428831710_1007636649939813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0462"/>
            <a:ext cx="7704138" cy="506011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553497_799663765498343_4169500070006308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2028"/>
            <a:ext cx="7704138" cy="505698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659668_799663562165030_6738066450906600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484"/>
            <a:ext cx="7704138" cy="509007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686602_799663605498359_766878475286249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6786"/>
            <a:ext cx="7704138" cy="508746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687311_799663485498371_7650837619823467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1210"/>
            <a:ext cx="7704138" cy="497861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688524_799663678831685_6266776779720839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040"/>
            <a:ext cx="7704138" cy="50149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692603_799663635498356_35440566507524787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0751"/>
            <a:ext cx="7704138" cy="509953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720146_799663725498347_4715215063567165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6786"/>
            <a:ext cx="7704138" cy="508746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775309_803327105132009_5146921428098367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188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896752_803327025132017_55914046694019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"/>
            <a:ext cx="7665643" cy="554481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901770_803326421798744_2409359738215267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694800" cy="511276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929724_803326841798702_825948492735143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188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974296_803326668465386_7374241052607956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669151" cy="511276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992570_803326585132061_3939746081665748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7694500" cy="511256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584907_810829441048442_1433966969716910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7722001" cy="514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27037_810829384381781_8143338972073000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7704139" cy="513609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2744_934940228637362_3033765033023670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2354"/>
            <a:ext cx="7704138" cy="433632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8326_938960624901989_8764995018665099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7704138" cy="513609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4118_938960731568645_3848782073394137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3646_934940431970675_89101910902972693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8167_934940188637366_8618030136478903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8530_934940365304015_6920942394745605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9736_938960894901962_840775337289179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239"/>
            <a:ext cx="7704000" cy="49990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03062_938960941568624_3275890286744054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7668000" cy="52994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6962_938960838235301_4332012824672812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6974_934940401970678_5265792334019720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24443_934940285304023_8305005927963992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28931_938960778235307_4152065764750027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50446_934940471970671_2506596713049588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2473"/>
            <a:ext cx="7704138" cy="513609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5655_938960568235328_6365382344493732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3595_934940321970686_993498512675327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2354"/>
            <a:ext cx="7704138" cy="433632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698724_994307989367252_7190485938254982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188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699270_990368269761224_807835258878528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15760_990368549761196_515558037002409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2473"/>
            <a:ext cx="7704138" cy="513609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16664_990368359761215_5266009922935870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16873_990368143094570_2006717863835032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32282_994307696033948_7201153053120539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2473"/>
            <a:ext cx="7704138" cy="513609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67519" y="4942227"/>
            <a:ext cx="1825491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879316" y="485111"/>
            <a:ext cx="1040750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643" tIns="50305" rIns="100643" bIns="50305" rtlCol="0" anchor="ctr"/>
          <a:lstStyle/>
          <a:p>
            <a:pPr algn="ctr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2432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5470" y="3516989"/>
            <a:ext cx="3919328" cy="645938"/>
          </a:xfrm>
          <a:prstGeom prst="rect">
            <a:avLst/>
          </a:prstGeom>
          <a:noFill/>
        </p:spPr>
        <p:txBody>
          <a:bodyPr wrap="square" lIns="100643" tIns="50305" rIns="100643" bIns="50305" rtlCol="0">
            <a:spAutoFit/>
          </a:bodyPr>
          <a:lstStyle/>
          <a:p>
            <a:pPr algn="ctr"/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62173" y="2234619"/>
            <a:ext cx="1710716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96541" y="568306"/>
            <a:ext cx="972693" cy="301647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10.04.2025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4872" y="4899362"/>
            <a:ext cx="1334722" cy="7448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33020" y="1669061"/>
            <a:ext cx="207906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374" y="216035"/>
            <a:ext cx="675695" cy="673006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73921" y="2789337"/>
            <a:ext cx="1351392" cy="175104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76440" y="2274074"/>
            <a:ext cx="1351392" cy="2411726"/>
          </a:xfrm>
          <a:prstGeom prst="rect">
            <a:avLst/>
          </a:prstGeom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3112</TotalTime>
  <Words>29</Words>
  <Application>Microsoft Office PowerPoint</Application>
  <PresentationFormat>Personnalisé</PresentationFormat>
  <Paragraphs>12</Paragraphs>
  <Slides>78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78</vt:i4>
      </vt:variant>
    </vt:vector>
  </HeadingPairs>
  <TitlesOfParts>
    <vt:vector size="80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378</cp:revision>
  <dcterms:created xsi:type="dcterms:W3CDTF">2020-05-12T17:47:43Z</dcterms:created>
  <dcterms:modified xsi:type="dcterms:W3CDTF">2025-04-10T15:48:19Z</dcterms:modified>
</cp:coreProperties>
</file>