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65"/>
  </p:notesMasterIdLst>
  <p:sldIdLst>
    <p:sldId id="469" r:id="rId3"/>
    <p:sldId id="471" r:id="rId4"/>
    <p:sldId id="472" r:id="rId5"/>
    <p:sldId id="473" r:id="rId6"/>
    <p:sldId id="474" r:id="rId7"/>
    <p:sldId id="475" r:id="rId8"/>
    <p:sldId id="476" r:id="rId9"/>
    <p:sldId id="477" r:id="rId10"/>
    <p:sldId id="478" r:id="rId11"/>
    <p:sldId id="479" r:id="rId12"/>
    <p:sldId id="480" r:id="rId13"/>
    <p:sldId id="485" r:id="rId14"/>
    <p:sldId id="507" r:id="rId15"/>
    <p:sldId id="481" r:id="rId16"/>
    <p:sldId id="482" r:id="rId17"/>
    <p:sldId id="508" r:id="rId18"/>
    <p:sldId id="483" r:id="rId19"/>
    <p:sldId id="484" r:id="rId20"/>
    <p:sldId id="509" r:id="rId21"/>
    <p:sldId id="486" r:id="rId22"/>
    <p:sldId id="487" r:id="rId23"/>
    <p:sldId id="511" r:id="rId24"/>
    <p:sldId id="488" r:id="rId25"/>
    <p:sldId id="489" r:id="rId26"/>
    <p:sldId id="490" r:id="rId27"/>
    <p:sldId id="491" r:id="rId28"/>
    <p:sldId id="492" r:id="rId29"/>
    <p:sldId id="493" r:id="rId30"/>
    <p:sldId id="494" r:id="rId31"/>
    <p:sldId id="495" r:id="rId32"/>
    <p:sldId id="496" r:id="rId33"/>
    <p:sldId id="497" r:id="rId34"/>
    <p:sldId id="498" r:id="rId35"/>
    <p:sldId id="513" r:id="rId36"/>
    <p:sldId id="499" r:id="rId37"/>
    <p:sldId id="500" r:id="rId38"/>
    <p:sldId id="514" r:id="rId39"/>
    <p:sldId id="501" r:id="rId40"/>
    <p:sldId id="502" r:id="rId41"/>
    <p:sldId id="520" r:id="rId42"/>
    <p:sldId id="503" r:id="rId43"/>
    <p:sldId id="504" r:id="rId44"/>
    <p:sldId id="521" r:id="rId45"/>
    <p:sldId id="506" r:id="rId46"/>
    <p:sldId id="510" r:id="rId47"/>
    <p:sldId id="512" r:id="rId48"/>
    <p:sldId id="515" r:id="rId49"/>
    <p:sldId id="523" r:id="rId50"/>
    <p:sldId id="516" r:id="rId51"/>
    <p:sldId id="517" r:id="rId52"/>
    <p:sldId id="518" r:id="rId53"/>
    <p:sldId id="519" r:id="rId54"/>
    <p:sldId id="522" r:id="rId55"/>
    <p:sldId id="524" r:id="rId56"/>
    <p:sldId id="525" r:id="rId57"/>
    <p:sldId id="526" r:id="rId58"/>
    <p:sldId id="527" r:id="rId59"/>
    <p:sldId id="528" r:id="rId60"/>
    <p:sldId id="529" r:id="rId61"/>
    <p:sldId id="530" r:id="rId62"/>
    <p:sldId id="531" r:id="rId63"/>
    <p:sldId id="470" r:id="rId64"/>
  </p:sldIdLst>
  <p:sldSz cx="7704138" cy="5761038"/>
  <p:notesSz cx="6858000" cy="9144000"/>
  <p:defaultTextStyle>
    <a:defPPr>
      <a:defRPr lang="fr-FR"/>
    </a:defPPr>
    <a:lvl1pPr marL="0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886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1764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7603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348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934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5222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6948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TOmSR8PL693z85aPcyY4A==" hashData="BKqwOV29kef8SOu6V9mzmdSB8I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94" d="100"/>
          <a:sy n="94" d="100"/>
        </p:scale>
        <p:origin x="-518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02/04/2025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2866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5712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85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144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1430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9716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800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6289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70" y="1789967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8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6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8" y="3705659"/>
            <a:ext cx="6548518" cy="114420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8" y="2441786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8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7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6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4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2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0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69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1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3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6" y="1289644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6" y="1827002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45" y="1289644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45" y="1827002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2" y="232502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2" y="232749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2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8" y="4036108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8" y="518940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5886" indent="0">
              <a:buNone/>
              <a:defRPr sz="2800"/>
            </a:lvl2pPr>
            <a:lvl3pPr marL="911764" indent="0">
              <a:buNone/>
              <a:defRPr sz="2400"/>
            </a:lvl3pPr>
            <a:lvl4pPr marL="1367603" indent="0">
              <a:buNone/>
              <a:defRPr sz="2000"/>
            </a:lvl4pPr>
            <a:lvl5pPr marL="1823487" indent="0">
              <a:buNone/>
              <a:defRPr sz="2000"/>
            </a:lvl5pPr>
            <a:lvl6pPr marL="2279347" indent="0">
              <a:buNone/>
              <a:defRPr sz="2000"/>
            </a:lvl6pPr>
            <a:lvl7pPr marL="2735222" indent="0">
              <a:buNone/>
              <a:defRPr sz="2000"/>
            </a:lvl7pPr>
            <a:lvl8pPr marL="3191079" indent="0">
              <a:buNone/>
              <a:defRPr sz="2000"/>
            </a:lvl8pPr>
            <a:lvl9pPr marL="3646948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8" y="4508828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4090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6" y="234090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25" y="1792265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242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090" y="3704049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090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5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0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3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61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3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21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9" y="1289583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9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599" y="1289583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599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43" y="23198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6" y="231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43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2" y="4034774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2" y="517437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86" indent="0">
              <a:buNone/>
              <a:defRPr sz="2800"/>
            </a:lvl2pPr>
            <a:lvl3pPr marL="916558" indent="0">
              <a:buNone/>
              <a:defRPr sz="2400"/>
            </a:lvl3pPr>
            <a:lvl4pPr marL="1374808" indent="0">
              <a:buNone/>
              <a:defRPr sz="2000"/>
            </a:lvl4pPr>
            <a:lvl5pPr marL="1833091" indent="0">
              <a:buNone/>
              <a:defRPr sz="2000"/>
            </a:lvl5pPr>
            <a:lvl6pPr marL="2291344" indent="0">
              <a:buNone/>
              <a:defRPr sz="2000"/>
            </a:lvl6pPr>
            <a:lvl7pPr marL="2749623" indent="0">
              <a:buNone/>
              <a:defRPr sz="2000"/>
            </a:lvl7pPr>
            <a:lvl8pPr marL="3207891" indent="0">
              <a:buNone/>
              <a:defRPr sz="2000"/>
            </a:lvl8pPr>
            <a:lvl9pPr marL="3666162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2" y="4508823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99" y="232762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2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3" y="231710"/>
            <a:ext cx="6933724" cy="960175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3" y="1345056"/>
            <a:ext cx="6933724" cy="3802019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7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35" y="5343008"/>
            <a:ext cx="2439644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2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911764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24" indent="-341924" algn="l" defTabSz="91176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775" indent="-284917" algn="l" defTabSz="91176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680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542" indent="-227955" algn="l" defTabSz="91176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410" indent="-227955" algn="l" defTabSz="91176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25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155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01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4902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886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764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603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48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34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222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079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6948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1" y="233316"/>
            <a:ext cx="6933724" cy="960174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1" y="1344883"/>
            <a:ext cx="6933724" cy="3802019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134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218" y="5341676"/>
            <a:ext cx="2439644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035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916558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718" indent="-343718" algn="l" defTabSz="9165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79" indent="-286421" algn="l" defTabSz="91655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677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944" indent="-229154" algn="l" defTabSz="91655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216" indent="-229154" algn="l" defTabSz="91655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479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751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7035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312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86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55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80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0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344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623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8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6162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7" Type="http://schemas.openxmlformats.org/officeDocument/2006/relationships/image" Target="../media/image71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6000" y="3820177"/>
            <a:ext cx="4451775" cy="1954684"/>
          </a:xfrm>
          <a:prstGeom prst="rect">
            <a:avLst/>
          </a:prstGeom>
        </p:spPr>
        <p:txBody>
          <a:bodyPr wrap="none" lIns="76507" tIns="38250" rIns="76507" bIns="38250">
            <a:spAutoFit/>
          </a:bodyPr>
          <a:lstStyle/>
          <a:p>
            <a:pPr algn="ctr"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0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29873" y="212168"/>
            <a:ext cx="2702785" cy="11479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r>
              <a:rPr lang="fr-FR" sz="7400" dirty="0" smtClean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400" dirty="0">
              <a:ln w="381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7" y="4762549"/>
            <a:ext cx="7704138" cy="1000540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endParaRPr lang="fr-FR" sz="50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3528045" cy="934110"/>
          </a:xfrm>
          <a:prstGeom prst="rect">
            <a:avLst/>
          </a:prstGeom>
        </p:spPr>
        <p:txBody>
          <a:bodyPr wrap="square" lIns="102137" tIns="51058" rIns="102137" bIns="51058">
            <a:spAutoFit/>
          </a:bodyPr>
          <a:lstStyle/>
          <a:p>
            <a:pPr defTabSz="916558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27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30785" y="4140000"/>
            <a:ext cx="1352093" cy="1462242"/>
          </a:xfrm>
          <a:prstGeom prst="rect">
            <a:avLst/>
          </a:prstGeom>
          <a:noFill/>
        </p:spPr>
        <p:txBody>
          <a:bodyPr wrap="square" lIns="76507" tIns="38250" rIns="76507" bIns="38250" rtlCol="0">
            <a:spAutoFit/>
          </a:bodyPr>
          <a:lstStyle/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4980372" y="1849451"/>
            <a:ext cx="148642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96000" y="2335702"/>
            <a:ext cx="1131422" cy="1016085"/>
          </a:xfrm>
          <a:prstGeom prst="rect">
            <a:avLst/>
          </a:prstGeom>
        </p:spPr>
        <p:txBody>
          <a:bodyPr wrap="none" lIns="76624" tIns="38309" rIns="76624" bIns="38309">
            <a:spAutoFit/>
          </a:bodyPr>
          <a:lstStyle/>
          <a:p>
            <a:pPr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13</a:t>
            </a:r>
            <a:endParaRPr lang="fr-FR" sz="30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Harpe celtique, flute irlandaise7_1.wav">
            <a:hlinkClick r:id="" action="ppaction://media"/>
          </p:cNvPr>
          <p:cNvPicPr>
            <a:picLocks noRot="1" noChangeAspect="1"/>
          </p:cNvPicPr>
          <p:nvPr>
            <a:wavAudioFile r:embed="rId1" name="Harpe celtique, flute irlandaise7_1.wav"/>
          </p:nvPr>
        </p:nvPicPr>
        <p:blipFill>
          <a:blip r:embed="rId7" cstate="print"/>
          <a:stretch>
            <a:fillRect/>
          </a:stretch>
        </p:blipFill>
        <p:spPr>
          <a:xfrm>
            <a:off x="4572149" y="331256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 animBg="1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175465_997898795263577_1546975905907895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48458_997898688596921_60437425788734443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44401_997898658596924_7489514001558552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64165_997898635263593_4502549871001816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1304_997898615263595_6460118052026835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2316"/>
            <a:ext cx="7704138" cy="523640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5291_997898711930252_9208061579977209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83730_486650193896724_5766624157145482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862661_486646113897132_7756256501045197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99838_1739613036808738_4395120407575630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11536"/>
            <a:ext cx="7704138" cy="413796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51369_1644086796546227_4685046734150976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6725" y="0"/>
            <a:ext cx="38106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450544_1654824485472458_41259777082435539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7972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08061_650300154198393_1836184755807102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456685_28728572673425140_7692648662772405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05718_28728572010091873_2413997089193880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40439_650300654198343_4736286349727997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803141_2377326775947998_3480022837547921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212837_28728573343425073_7731222122805168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45051_650300480865027_58535153363536965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396339_28728572336758507_488048953859895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08574_28728571610091913_5876452641848301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345770_650300830864992_2102979348469215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0346_10237029099487863_4553753163129788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1591_10237029097967825_8073865910907297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9968"/>
            <a:ext cx="7704138" cy="434110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350552_122211295616229305_9045969917783138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8777"/>
            <a:ext cx="7704138" cy="430348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444531_122211295580229305_8865174934204562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514"/>
            <a:ext cx="7704138" cy="57480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608163_10237029098527839_28057067249521881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609413_122211295562229305_1238300856299127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603"/>
            <a:ext cx="7704138" cy="537183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813370_122211295610229305_896265720744466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6643"/>
            <a:ext cx="7704138" cy="486775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14324_10237029099767870_4915028442104110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72723_1198257908966535_6923212705525959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95247_10237029100807896_1053259028598746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807057_10237029098247832_6461224030219839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68392_650299814198427_3533014391376305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842488_10237029101407911_5777346892421866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7740"/>
            <a:ext cx="7704138" cy="496555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37540_10237029101327909_7914975306487836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122"/>
            <a:ext cx="7704138" cy="504079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73618_650299644198444_8871266283716179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10862_10237029102407936_2714542428989989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23051_613086871614954_2880480250774885341_n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0062"/>
            <a:ext cx="7704138" cy="42809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122716_650299970865078_7139590780297214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23051_613086871614954_2880480250774885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7492"/>
            <a:ext cx="7704138" cy="432605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76474_10237029098567840_6816524208132612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125813_650300350865040_305200074277226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77246_10237029099327859_5389699932127038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54179_8344019585700483_3040418930661262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9230" y="0"/>
            <a:ext cx="376567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59069_651855480709527_5413906434307285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79306_651855887376153_8272852861411705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61667_650299424198466_1037010435560061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482250_649481880946887_5582470924020569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68250_651855634042845_2752995130529776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52488_650300977531644_2681547109052553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82849_651855264042882_2911906402390341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40745_651855084042900_8276881964626094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00879_1697739700953879_6027193235349275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02064_651856004042808_789758587739748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676200_8514451051990668_7583029160039366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734" y="0"/>
            <a:ext cx="64886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ontée vers le Bast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beauvill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85739_28728572940091780_1394571188952733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Chort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245" y="3672607"/>
            <a:ext cx="1890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Un Chorten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16165" y="4896743"/>
            <a:ext cx="27363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2000" b="1" dirty="0" smtClean="0">
                <a:solidFill>
                  <a:srgbClr val="FFFF00"/>
                </a:solidFill>
              </a:rPr>
              <a:t>Monument </a:t>
            </a:r>
            <a:r>
              <a:rPr lang="fr-FR" sz="2000" b="1" dirty="0" smtClean="0">
                <a:solidFill>
                  <a:srgbClr val="FFFF00"/>
                </a:solidFill>
              </a:rPr>
              <a:t>religieux</a:t>
            </a:r>
          </a:p>
          <a:p>
            <a:pPr algn="r"/>
            <a:r>
              <a:rPr lang="fr-FR" sz="2000" b="1" dirty="0" smtClean="0">
                <a:solidFill>
                  <a:srgbClr val="FFFF00"/>
                </a:solidFill>
              </a:rPr>
              <a:t> </a:t>
            </a:r>
            <a:r>
              <a:rPr lang="fr-FR" sz="2000" b="1" dirty="0" smtClean="0">
                <a:solidFill>
                  <a:srgbClr val="FFFF00"/>
                </a:solidFill>
              </a:rPr>
              <a:t>des pays lamaïstes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 Chorte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6000" y="864295"/>
            <a:ext cx="1890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Un Chorten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16165" y="216223"/>
            <a:ext cx="28609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2000" b="1" dirty="0" smtClean="0">
                <a:solidFill>
                  <a:srgbClr val="FFFF00"/>
                </a:solidFill>
                <a:latin typeface="Arial"/>
              </a:rPr>
              <a:t>Monument religieux des pays lamaïstes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67519" y="4942227"/>
            <a:ext cx="1825491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79316" y="485111"/>
            <a:ext cx="1040750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643" tIns="50305" rIns="100643" bIns="50305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2431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5470" y="3516989"/>
            <a:ext cx="3919328" cy="645938"/>
          </a:xfrm>
          <a:prstGeom prst="rect">
            <a:avLst/>
          </a:prstGeom>
          <a:noFill/>
        </p:spPr>
        <p:txBody>
          <a:bodyPr wrap="square" lIns="100643" tIns="50305" rIns="100643" bIns="50305" rtlCol="0">
            <a:spAutoFit/>
          </a:bodyPr>
          <a:lstStyle/>
          <a:p>
            <a:pPr algn="ctr"/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62173" y="2234619"/>
            <a:ext cx="1710716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96541" y="568306"/>
            <a:ext cx="972693" cy="301647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02.04.2025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872" y="4899362"/>
            <a:ext cx="1334722" cy="744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3020" y="166906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374" y="216035"/>
            <a:ext cx="675695" cy="673006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73921" y="2789337"/>
            <a:ext cx="1351392" cy="175104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76440" y="2274074"/>
            <a:ext cx="1351392" cy="241172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2968</TotalTime>
  <Words>44</Words>
  <Application>Microsoft Office PowerPoint</Application>
  <PresentationFormat>Personnalisé</PresentationFormat>
  <Paragraphs>17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358</cp:revision>
  <dcterms:created xsi:type="dcterms:W3CDTF">2020-05-12T17:47:43Z</dcterms:created>
  <dcterms:modified xsi:type="dcterms:W3CDTF">2025-04-02T21:02:48Z</dcterms:modified>
</cp:coreProperties>
</file>