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D651B-6E45-F5C5-972F-1F3883CDF4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E895DF-E2EF-9D2E-0591-31859140DA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6D47FD-A944-4870-0F02-E3076A66D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CC80DB-C298-9266-861D-4E0D4E9B3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8888A1-28E9-5FBC-E66C-EC623788A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60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E5B4C-C6C6-31F4-72A4-567EEB793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CC4371-C620-4D85-FB60-541CBB66A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81EBBB-B37E-F33E-F512-D53F328C2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EEA156-5601-21FA-7B2D-A5E8814FD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82D273-5766-8516-DB40-7360A9283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71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6F039-1223-D10B-E28F-5038C0193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3931C9-3219-8480-D13D-BDC13E26C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02027F-A67F-9AE7-283B-DE63A350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FEB231-53CD-2127-C008-BC8B8D980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21521D-EB62-DF3C-67F0-998970CCE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05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491567-2828-5878-2BA2-506D9F9C5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2C0C25-E684-A549-E3D2-BD68F065EE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DF0FD9-AB57-11CE-AC73-4851396A60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4B1744-6CA8-48C6-5ED8-28045FA5B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777DAA-525D-1EF0-A7CA-463A5D116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F09135-FB8E-13D1-D099-019A4D123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387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A0CB6-610A-7CA6-B995-D136BDF57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68F167-91B6-8CCA-4C3D-0804846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9ED87F-83FB-53C4-ADE6-09D42E2114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7518585-1D9C-9DE5-E114-CB3F657252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522BCE5-9F23-A828-4F52-DD120A2D15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7F7632-ED8B-86D6-0D99-ABCAE0237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8529CD6-7883-0602-2105-41AE90A11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FBCF6A0-F0CA-96E7-CF97-D64C8E83E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23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B0E57D-1671-6D27-B174-E3C351FDF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7EB054-A335-484E-B1BB-EE6FA2E0B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88F713-314C-2F0C-D274-8F372F8FB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3E0C13C-0AD0-741C-8EE7-6748FF5D2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77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6758818-54F6-0B2C-35A3-2B59945BA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BF26A44-D4F7-20DF-CCCF-CE9FD5E49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F08F31-ED07-19ED-32A7-54B2C008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99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D68480-3A25-8EEF-FB7E-A6502C7AF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D5490D-7379-0A0E-DD1F-D3AE703A6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DEC36D-70B7-D1F8-D901-A8272F82C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A69A79-C20B-B39F-00EE-B5A304BB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5B16E4-B8F2-EEB3-BEA5-0849C3770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41BBF6F-CA65-22C2-C796-B05FD188E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025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8ED67-87D5-2694-F5A0-F162BA9CC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BBE71BD-3FC0-BE41-64D8-2DFCB28C26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12ED9C2-08E6-B147-3740-A0E4ACE729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F2C2E3-23D0-5E82-99B5-F32EE4EAC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58E911-AB85-F06F-0F63-5642A8CE9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175533-92FF-0E69-BFBA-318B276F1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168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198076-F715-A400-6D14-DF5BD4718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D461877-D195-601A-AEB5-0E1252B993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D66D33-6FE8-A125-E51E-9CA85845C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76EB6F-BA41-CED4-DC7B-80B6C2EAA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6DD096-540D-169A-72FD-06573946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693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2D5AAEE-9FDC-993E-E5BC-077F681775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9C0294-B97A-F061-9D07-B2D08A2CE3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9BD109-47DB-B6A2-3694-02C683A34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7F1F52-4C81-5FE5-1E2A-7EF7237B6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3A5339-D40B-EAE0-B514-715A11BD1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84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7B78EF7-7EB6-CBE3-2E62-1A6317E69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14DC68-2653-A11E-A8C0-1AF1CF0D1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1AEB9B-9C7D-2A76-07DD-C22BF061AC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DE53E-E580-4537-9C92-CC5E7573E5A2}" type="datetimeFigureOut">
              <a:rPr lang="fr-FR" smtClean="0"/>
              <a:t>25/05/2025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2FF5304-1382-4764-C135-C1A6BECCD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DA2A12-2AE0-3B3D-6458-CF402A96A9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64E68-6B1D-46EE-ACA7-8BA9FEC92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45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A8EB70-626D-3E4B-DC2D-BE2DECD937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536" y="279000"/>
            <a:ext cx="1008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66586D-79E0-2D3F-6677-1B29D20B17EC}"/>
              </a:ext>
            </a:extLst>
          </p:cNvPr>
          <p:cNvSpPr/>
          <p:nvPr/>
        </p:nvSpPr>
        <p:spPr>
          <a:xfrm>
            <a:off x="3989493" y="2967335"/>
            <a:ext cx="42130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Lac MONO en</a:t>
            </a:r>
          </a:p>
          <a:p>
            <a:pPr algn="ctr"/>
            <a:r>
              <a:rPr lang="fr-FR" sz="54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Californie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F01B4B6-2CFF-1AD1-4142-5F5B3A0993EE}"/>
              </a:ext>
            </a:extLst>
          </p:cNvPr>
          <p:cNvSpPr txBox="1"/>
          <p:nvPr/>
        </p:nvSpPr>
        <p:spPr>
          <a:xfrm>
            <a:off x="10057357" y="5474525"/>
            <a:ext cx="24423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Cliquez Gauche 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PPS en Manuel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88704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sndAc>
          <p:stSnd loop="1">
            <p:snd r:embed="rId2" name="Elvis Presley - Cant Help Falling In Love (Official Audio).wav"/>
          </p:stSnd>
        </p:sndAc>
      </p:transition>
    </mc:Choice>
    <mc:Fallback>
      <p:transition spd="slow">
        <p:sndAc>
          <p:stSnd loop="1">
            <p:snd r:embed="rId2" name="Elvis Presley - Cant Help Falling In Love (Official Audi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68C2A9-CB86-605D-61C6-8FCFA49735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567" y="279000"/>
            <a:ext cx="417909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FE90311-39F3-202C-E23E-DABB85C73E8C}"/>
              </a:ext>
            </a:extLst>
          </p:cNvPr>
          <p:cNvSpPr txBox="1"/>
          <p:nvPr/>
        </p:nvSpPr>
        <p:spPr>
          <a:xfrm>
            <a:off x="6567336" y="766732"/>
            <a:ext cx="493176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 Le LAC  MONO</a:t>
            </a:r>
          </a:p>
          <a:p>
            <a:endParaRPr lang="fr-FR" sz="2000" b="1" i="1" dirty="0"/>
          </a:p>
          <a:p>
            <a:r>
              <a:rPr lang="fr-FR" sz="2000" b="1" i="1" dirty="0"/>
              <a:t>Dans le désert de la Sierra Nevada en</a:t>
            </a:r>
          </a:p>
          <a:p>
            <a:r>
              <a:rPr lang="fr-FR" sz="2000" b="1" i="1" dirty="0"/>
              <a:t>  Californie</a:t>
            </a:r>
          </a:p>
          <a:p>
            <a:r>
              <a:rPr lang="fr-FR" sz="2000" b="1" i="1" dirty="0"/>
              <a:t>Proche du Parc du Yosemite</a:t>
            </a:r>
          </a:p>
          <a:p>
            <a:r>
              <a:rPr lang="fr-FR" sz="2000" b="1" i="1" dirty="0"/>
              <a:t> et de LEE VINING</a:t>
            </a:r>
          </a:p>
          <a:p>
            <a:endParaRPr lang="fr-FR" sz="2000" b="1" i="1" dirty="0"/>
          </a:p>
          <a:p>
            <a:r>
              <a:rPr lang="fr-FR" sz="2000" b="1" i="1" dirty="0"/>
              <a:t>25km de berges – 180km2 d’étendue</a:t>
            </a:r>
          </a:p>
          <a:p>
            <a:endParaRPr lang="fr-FR" sz="2000" b="1" i="1" dirty="0"/>
          </a:p>
          <a:p>
            <a:r>
              <a:rPr lang="fr-FR" sz="2000" b="1" i="1" dirty="0"/>
              <a:t>Lieu de reproduction et de passage de nombreux oiseaux sédentaires et migrateurs</a:t>
            </a:r>
          </a:p>
          <a:p>
            <a:endParaRPr lang="fr-FR" sz="2000" b="1" i="1" dirty="0"/>
          </a:p>
          <a:p>
            <a:r>
              <a:rPr lang="fr-FR" sz="2000" b="1" i="1" dirty="0"/>
              <a:t>Site composé de roches volcaniques avec concrétions (</a:t>
            </a:r>
            <a:r>
              <a:rPr lang="fr-FR" sz="2000" b="1" i="1" dirty="0" err="1"/>
              <a:t>Tufa</a:t>
            </a:r>
            <a:r>
              <a:rPr lang="fr-FR" sz="2000" b="1" i="1" dirty="0"/>
              <a:t>) sous forme de tours</a:t>
            </a:r>
          </a:p>
          <a:p>
            <a:endParaRPr lang="fr-FR" sz="2000" b="1" i="1" dirty="0"/>
          </a:p>
          <a:p>
            <a:r>
              <a:rPr lang="fr-FR" sz="2000" b="1" i="1" dirty="0"/>
              <a:t>Décor du film ‘l’Homme des Hautes Plaines’</a:t>
            </a:r>
          </a:p>
          <a:p>
            <a:r>
              <a:rPr lang="fr-FR" sz="2000" b="1" i="1" dirty="0"/>
              <a:t> de Clint Eastwood</a:t>
            </a:r>
          </a:p>
        </p:txBody>
      </p:sp>
    </p:spTree>
    <p:extLst>
      <p:ext uri="{BB962C8B-B14F-4D97-AF65-F5344CB8AC3E}">
        <p14:creationId xmlns:p14="http://schemas.microsoft.com/office/powerpoint/2010/main" val="383142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8BE3E51-6F9F-43FA-12C9-0F3113B46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6901" y="279000"/>
            <a:ext cx="943819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4715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EF6938-9E80-D9F8-84B8-F5E1753FB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7" y="279000"/>
            <a:ext cx="944538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317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E8CD3E-07EE-C896-5651-BF025825C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801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76D2EC-69ED-8F3E-2ECA-CC4DFA5B0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280" y="279000"/>
            <a:ext cx="954543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11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945ABE-96F6-C76B-2787-C6DE26464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269000"/>
            <a:ext cx="11520000" cy="43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301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20C28F-42AE-6A0E-A43E-1735F360A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1" y="279000"/>
            <a:ext cx="945591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8269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263033-DDEC-1E36-6149-17FD0A66D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686" y="279000"/>
            <a:ext cx="944462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0364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39A96D-5A77-A2B7-B16D-EBC543D2E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881" y="279000"/>
            <a:ext cx="1058823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71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26EF59-22F2-4898-3087-266C9A73BD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684" y="279000"/>
            <a:ext cx="6300000" cy="6300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253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9278836-6B67-AB60-F458-A2C360625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10" y="279000"/>
            <a:ext cx="1048997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1066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A5AD8F-3D6A-40E6-EEA6-62B403491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594" y="279000"/>
            <a:ext cx="1055281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54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05A62E-A7FC-FB33-AB4A-B7E84A424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8131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B79489-0B06-E67E-3481-F170D5225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43468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BC9C12-B9FA-5EA1-C437-AB2211E16D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28" y="249333"/>
            <a:ext cx="4760000" cy="36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8A4022E-A5A4-ED61-9CC3-688E4755C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472" y="2296445"/>
            <a:ext cx="5715000" cy="4286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01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0AD22DB-E66E-80A2-A96A-F55D436B8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854" y="279000"/>
            <a:ext cx="94542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8317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F9B3A9-415E-12F5-5BD1-FD14D04D26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451" y="359039"/>
            <a:ext cx="6030159" cy="36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2F9C767-4978-A029-953E-8617A6F79B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824" y="2990401"/>
            <a:ext cx="5994265" cy="36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FB2B4B-55EF-1F00-6E20-A40C7D925355}"/>
              </a:ext>
            </a:extLst>
          </p:cNvPr>
          <p:cNvSpPr txBox="1"/>
          <p:nvPr/>
        </p:nvSpPr>
        <p:spPr>
          <a:xfrm>
            <a:off x="6912028" y="4443722"/>
            <a:ext cx="3697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Clichés sélectionnés du LAC MONO en Californie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788F6B-37A2-7133-EB01-9AFF6A72B550}"/>
              </a:ext>
            </a:extLst>
          </p:cNvPr>
          <p:cNvSpPr txBox="1"/>
          <p:nvPr/>
        </p:nvSpPr>
        <p:spPr>
          <a:xfrm>
            <a:off x="729105" y="127348"/>
            <a:ext cx="48201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Lac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Mono En Californie (Etats – Unis )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0D71648-8603-FB26-7905-2A6BF3D5A2F8}"/>
              </a:ext>
            </a:extLst>
          </p:cNvPr>
          <p:cNvSpPr txBox="1"/>
          <p:nvPr/>
        </p:nvSpPr>
        <p:spPr>
          <a:xfrm>
            <a:off x="774013" y="1624055"/>
            <a:ext cx="5043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C9421BA-84E2-6A70-42B6-B1B1378BC71F}"/>
              </a:ext>
            </a:extLst>
          </p:cNvPr>
          <p:cNvSpPr txBox="1"/>
          <p:nvPr/>
        </p:nvSpPr>
        <p:spPr>
          <a:xfrm>
            <a:off x="2068285" y="2307228"/>
            <a:ext cx="4619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867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113</Words>
  <Application>Microsoft Office PowerPoint</Application>
  <PresentationFormat>Grand écran</PresentationFormat>
  <Paragraphs>26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2025-05-23T13:14:00Z</dcterms:created>
  <dcterms:modified xsi:type="dcterms:W3CDTF">2025-05-25T05:08:56Z</dcterms:modified>
</cp:coreProperties>
</file>