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732" autoAdjust="0"/>
    <p:restoredTop sz="94660"/>
  </p:normalViewPr>
  <p:slideViewPr>
    <p:cSldViewPr snapToGrid="0">
      <p:cViewPr varScale="1">
        <p:scale>
          <a:sx n="63" d="100"/>
          <a:sy n="63" d="100"/>
        </p:scale>
        <p:origin x="16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EF1B0F7F-3D75-4531-5785-EE6CA9BA57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B216AD-532E-4DB0-7BE3-9A31A071565D}"/>
              </a:ext>
            </a:extLst>
          </p:cNvPr>
          <p:cNvSpPr txBox="1"/>
          <p:nvPr/>
        </p:nvSpPr>
        <p:spPr>
          <a:xfrm>
            <a:off x="8827008" y="279000"/>
            <a:ext cx="3218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musée Guimet sur la place d'Iéna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109EE67-A879-6D17-B255-BC12637D31B0}"/>
              </a:ext>
            </a:extLst>
          </p:cNvPr>
          <p:cNvSpPr txBox="1"/>
          <p:nvPr/>
        </p:nvSpPr>
        <p:spPr>
          <a:xfrm>
            <a:off x="8973312" y="1233107"/>
            <a:ext cx="30723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national des arts asiatiques, couramment appelé musée Guimet, est un musée d'arts asiatiques situé à Paris, 6, place d'Iéna, dans le 16e arrondissement. Il a été inauguré en 1889 sous la dénomination initiale de musée des Religions.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 loop="1">
            <p:snd r:embed="rId2" name="Beautiful Japanese Music – Cherry Blossoms.wav"/>
          </p:stSnd>
        </p:sndAc>
      </p:transition>
    </mc:Choice>
    <mc:Fallback xmlns="">
      <p:transition spd="slow">
        <p:sndAc>
          <p:stSnd loop="1">
            <p:snd r:embed="rId4" name="Beautiful Japanese Music – Cherry Blossom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mythologie&#10;&#10;Le contenu généré par l’IA peut être incorrect.">
            <a:extLst>
              <a:ext uri="{FF2B5EF4-FFF2-40B4-BE49-F238E27FC236}">
                <a16:creationId xmlns:a16="http://schemas.microsoft.com/office/drawing/2014/main" id="{C019DB06-5FE5-FF78-3B66-5592D9BA0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1526" y="189000"/>
            <a:ext cx="5248948" cy="648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7C9B2B-9D22-79A3-9966-E7C5465D7C1C}"/>
              </a:ext>
            </a:extLst>
          </p:cNvPr>
          <p:cNvSpPr txBox="1"/>
          <p:nvPr/>
        </p:nvSpPr>
        <p:spPr>
          <a:xfrm>
            <a:off x="338182" y="3279648"/>
            <a:ext cx="3133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Cérémonie bouddhique au musée Guimet le 27 juin 1898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intérieur, musée, sol&#10;&#10;Le contenu généré par l’IA peut être incorrect.">
            <a:extLst>
              <a:ext uri="{FF2B5EF4-FFF2-40B4-BE49-F238E27FC236}">
                <a16:creationId xmlns:a16="http://schemas.microsoft.com/office/drawing/2014/main" id="{634F679A-8B5F-D2CF-EC9B-8E113C681E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008" y="369000"/>
            <a:ext cx="8160000" cy="612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BF00D7-4F4C-C063-D61F-517E3E7C898D}"/>
              </a:ext>
            </a:extLst>
          </p:cNvPr>
          <p:cNvSpPr txBox="1"/>
          <p:nvPr/>
        </p:nvSpPr>
        <p:spPr>
          <a:xfrm>
            <a:off x="9009888" y="2011680"/>
            <a:ext cx="30114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: Vue du rez-de-chaussée du musée national des Arts asiatiques-Guimet (6, place d'Iéna - 75016 Paris). Photographie personnelle réalisée en septembre 2006.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tatue, ar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243D9ED1-8041-A66E-44C9-442D958C50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02" y="639000"/>
            <a:ext cx="9048662" cy="558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015CFB-EF20-F0DD-A7A2-861AC1170F4D}"/>
              </a:ext>
            </a:extLst>
          </p:cNvPr>
          <p:cNvSpPr txBox="1"/>
          <p:nvPr/>
        </p:nvSpPr>
        <p:spPr>
          <a:xfrm>
            <a:off x="170688" y="2304288"/>
            <a:ext cx="24871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: Fronton. Porche ouest du gopura III. Est de </a:t>
            </a:r>
            <a:r>
              <a:rPr lang="fr-FR" sz="2400" b="1" dirty="0" err="1">
                <a:solidFill>
                  <a:schemeClr val="bg1"/>
                </a:solidFill>
              </a:rPr>
              <a:t>Banteay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Srei</a:t>
            </a:r>
            <a:r>
              <a:rPr lang="fr-FR" sz="2400" b="1" dirty="0">
                <a:solidFill>
                  <a:schemeClr val="bg1"/>
                </a:solidFill>
              </a:rPr>
              <a:t>, district de </a:t>
            </a:r>
            <a:r>
              <a:rPr lang="fr-FR" sz="2400" b="1" dirty="0" err="1">
                <a:solidFill>
                  <a:schemeClr val="bg1"/>
                </a:solidFill>
              </a:rPr>
              <a:t>Banteay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Srei</a:t>
            </a:r>
            <a:r>
              <a:rPr lang="fr-FR" sz="2400" b="1" dirty="0">
                <a:solidFill>
                  <a:schemeClr val="bg1"/>
                </a:solidFill>
              </a:rPr>
              <a:t>, province de </a:t>
            </a:r>
            <a:r>
              <a:rPr lang="fr-FR" sz="2400" b="1" dirty="0" err="1">
                <a:solidFill>
                  <a:schemeClr val="bg1"/>
                </a:solidFill>
              </a:rPr>
              <a:t>Siem</a:t>
            </a:r>
            <a:r>
              <a:rPr lang="fr-FR" sz="2400" b="1" dirty="0">
                <a:solidFill>
                  <a:schemeClr val="bg1"/>
                </a:solidFill>
              </a:rPr>
              <a:t> Reap, Cambodge.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osaïque, carte&#10;&#10;Le contenu généré par l’IA peut être incorrect.">
            <a:extLst>
              <a:ext uri="{FF2B5EF4-FFF2-40B4-BE49-F238E27FC236}">
                <a16:creationId xmlns:a16="http://schemas.microsoft.com/office/drawing/2014/main" id="{898A7F72-1888-DD22-F4AE-61AEDB56F0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829" y="369000"/>
            <a:ext cx="9205172" cy="612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92CEB7-FF24-F38F-A03C-212D31B4F561}"/>
              </a:ext>
            </a:extLst>
          </p:cNvPr>
          <p:cNvSpPr txBox="1"/>
          <p:nvPr/>
        </p:nvSpPr>
        <p:spPr>
          <a:xfrm>
            <a:off x="10046208" y="1377696"/>
            <a:ext cx="19994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Présentation des pièces de la Collection Krishna Riboud.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DC19CCB-4F8A-F4CF-D09E-DB5497D26996}"/>
              </a:ext>
            </a:extLst>
          </p:cNvPr>
          <p:cNvSpPr txBox="1"/>
          <p:nvPr/>
        </p:nvSpPr>
        <p:spPr>
          <a:xfrm>
            <a:off x="10046208" y="4279975"/>
            <a:ext cx="1901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Vishnou sur le serpent d'Eternité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urnitures de bureau, noir et blanc&#10;&#10;Le contenu généré par l’IA peut être incorrect.">
            <a:extLst>
              <a:ext uri="{FF2B5EF4-FFF2-40B4-BE49-F238E27FC236}">
                <a16:creationId xmlns:a16="http://schemas.microsoft.com/office/drawing/2014/main" id="{B45A246D-7AC6-9549-C324-A8CA716069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568" y="279000"/>
            <a:ext cx="8245393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442072-6FEF-09A4-888B-CC59885EB2AC}"/>
              </a:ext>
            </a:extLst>
          </p:cNvPr>
          <p:cNvSpPr txBox="1"/>
          <p:nvPr/>
        </p:nvSpPr>
        <p:spPr>
          <a:xfrm>
            <a:off x="768096" y="3782568"/>
            <a:ext cx="3108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Katana blades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étrie, cercle, bâtiment, éclairage&#10;&#10;Le contenu généré par l’IA peut être incorrect.">
            <a:extLst>
              <a:ext uri="{FF2B5EF4-FFF2-40B4-BE49-F238E27FC236}">
                <a16:creationId xmlns:a16="http://schemas.microsoft.com/office/drawing/2014/main" id="{297A2C07-E48B-2E00-47A5-E7EE8C3BEF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4" y="279000"/>
            <a:ext cx="6300000" cy="630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F7BEED-7076-4E27-5B51-CA85981C8FF2}"/>
              </a:ext>
            </a:extLst>
          </p:cNvPr>
          <p:cNvSpPr txBox="1"/>
          <p:nvPr/>
        </p:nvSpPr>
        <p:spPr>
          <a:xfrm>
            <a:off x="7095744" y="3429000"/>
            <a:ext cx="4486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coupole de la rotonde de la bibliothèque du musée Guimet.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dessin, illustration, Gravure&#10;&#10;Le contenu généré par l’IA peut être incorrect.">
            <a:extLst>
              <a:ext uri="{FF2B5EF4-FFF2-40B4-BE49-F238E27FC236}">
                <a16:creationId xmlns:a16="http://schemas.microsoft.com/office/drawing/2014/main" id="{7FB319FD-E628-5B5E-8AA1-D2B58FAA1C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0048" y="279000"/>
            <a:ext cx="9010053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660AD6-C7CF-A078-F25C-04FAA7529C00}"/>
              </a:ext>
            </a:extLst>
          </p:cNvPr>
          <p:cNvSpPr txBox="1"/>
          <p:nvPr/>
        </p:nvSpPr>
        <p:spPr>
          <a:xfrm>
            <a:off x="195072" y="3429000"/>
            <a:ext cx="247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Sukenobu.Manuel des dames.1728.Musée Guimet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peinture, vase, mur&#10;&#10;Le contenu généré par l’IA peut être incorrect.">
            <a:extLst>
              <a:ext uri="{FF2B5EF4-FFF2-40B4-BE49-F238E27FC236}">
                <a16:creationId xmlns:a16="http://schemas.microsoft.com/office/drawing/2014/main" id="{B4E90A08-9E20-2A87-90E0-6F2F7B7D28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878" y="279000"/>
            <a:ext cx="4390244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4DDCCE-2B5D-4A1F-BF5F-E8E193CA6810}"/>
              </a:ext>
            </a:extLst>
          </p:cNvPr>
          <p:cNvSpPr txBox="1"/>
          <p:nvPr/>
        </p:nvSpPr>
        <p:spPr>
          <a:xfrm>
            <a:off x="8510016" y="3035808"/>
            <a:ext cx="3474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Gladiateur, verre émaillé. Art romain Ier siècle, trésor de </a:t>
            </a:r>
            <a:r>
              <a:rPr lang="fr-FR" sz="2400" b="1" dirty="0" err="1">
                <a:solidFill>
                  <a:schemeClr val="bg1"/>
                </a:solidFill>
              </a:rPr>
              <a:t>Begrâm</a:t>
            </a:r>
            <a:r>
              <a:rPr lang="fr-FR" sz="2400" b="1" dirty="0">
                <a:solidFill>
                  <a:schemeClr val="bg1"/>
                </a:solidFill>
              </a:rPr>
              <a:t>, région de </a:t>
            </a:r>
            <a:r>
              <a:rPr lang="fr-FR" sz="2400" b="1" dirty="0" err="1">
                <a:solidFill>
                  <a:schemeClr val="bg1"/>
                </a:solidFill>
              </a:rPr>
              <a:t>Kâpîssâ</a:t>
            </a:r>
            <a:r>
              <a:rPr lang="fr-FR" sz="2400" b="1" dirty="0">
                <a:solidFill>
                  <a:schemeClr val="bg1"/>
                </a:solidFill>
              </a:rPr>
              <a:t>, Afghanistan.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art, musée, Artefact&#10;&#10;Le contenu généré par l’IA peut être incorrect.">
            <a:extLst>
              <a:ext uri="{FF2B5EF4-FFF2-40B4-BE49-F238E27FC236}">
                <a16:creationId xmlns:a16="http://schemas.microsoft.com/office/drawing/2014/main" id="{4ECB077A-E30B-4024-C4B9-4983248E8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4000" y="298056"/>
            <a:ext cx="3204000" cy="626188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B00DD5-D220-5760-D6A4-7D7CEF753492}"/>
              </a:ext>
            </a:extLst>
          </p:cNvPr>
          <p:cNvSpPr txBox="1"/>
          <p:nvPr/>
        </p:nvSpPr>
        <p:spPr>
          <a:xfrm>
            <a:off x="731520" y="3584448"/>
            <a:ext cx="3364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Bodhisattva Gandhara Guimet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statue, art, musée&#10;&#10;Le contenu généré par l’IA peut être incorrect.">
            <a:extLst>
              <a:ext uri="{FF2B5EF4-FFF2-40B4-BE49-F238E27FC236}">
                <a16:creationId xmlns:a16="http://schemas.microsoft.com/office/drawing/2014/main" id="{8E3E0B0F-E6BF-A295-D7E3-D89D703601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0076" y="279000"/>
            <a:ext cx="3556812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D16AB8-A539-4E29-7F7F-B2EE828FF2B1}"/>
              </a:ext>
            </a:extLst>
          </p:cNvPr>
          <p:cNvSpPr txBox="1"/>
          <p:nvPr/>
        </p:nvSpPr>
        <p:spPr>
          <a:xfrm>
            <a:off x="8058912" y="2843784"/>
            <a:ext cx="33406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Bouddha en robe uttarâsangâ, début du VIe siècle empire Gupta, école de Mathura, grès rose, H. 142 cm. Inde.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efact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5F17898C-1838-25F1-F178-970E31740C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7" y="279000"/>
            <a:ext cx="4723525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DE38DD-FF1A-E076-4557-6551197574C3}"/>
              </a:ext>
            </a:extLst>
          </p:cNvPr>
          <p:cNvSpPr txBox="1"/>
          <p:nvPr/>
        </p:nvSpPr>
        <p:spPr>
          <a:xfrm>
            <a:off x="341376" y="3294889"/>
            <a:ext cx="31943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Bhairava, forme terrible de Shiva. Karnataka, époque Hoysala, XIIIe siècle, chloritoschiste. Inde.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éramique, porcelaine, poterie, intérieur&#10;&#10;Le contenu généré par l’IA peut être incorrect.">
            <a:extLst>
              <a:ext uri="{FF2B5EF4-FFF2-40B4-BE49-F238E27FC236}">
                <a16:creationId xmlns:a16="http://schemas.microsoft.com/office/drawing/2014/main" id="{5B7AF05B-DADF-8231-344D-D1ABCC3B4D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220" y="279000"/>
            <a:ext cx="7019812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A6DFCE-4DA9-DC40-8C50-46DE7E4A1309}"/>
              </a:ext>
            </a:extLst>
          </p:cNvPr>
          <p:cNvSpPr txBox="1"/>
          <p:nvPr/>
        </p:nvSpPr>
        <p:spPr>
          <a:xfrm>
            <a:off x="7888224" y="3194304"/>
            <a:ext cx="4413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Coupe à vin. Empire moghol XVIIIe siècle. Jade, or, rubis, émeraudes. Donation Jean et Krishna Riboud. Inde.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efact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7693D487-F867-5E1A-101D-F0CCD8FF9E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0175" y="279000"/>
            <a:ext cx="4727955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41809A-769D-2156-715A-F89CC289556D}"/>
              </a:ext>
            </a:extLst>
          </p:cNvPr>
          <p:cNvSpPr txBox="1"/>
          <p:nvPr/>
        </p:nvSpPr>
        <p:spPr>
          <a:xfrm>
            <a:off x="670560" y="3613142"/>
            <a:ext cx="31821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sz="2400" b="1" dirty="0">
                <a:solidFill>
                  <a:schemeClr val="bg1"/>
                </a:solidFill>
              </a:rPr>
              <a:t>Harihara Musée Guimet 897 1.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efact, bâtiment, personne&#10;&#10;Le contenu généré par l’IA peut être incorrect.">
            <a:extLst>
              <a:ext uri="{FF2B5EF4-FFF2-40B4-BE49-F238E27FC236}">
                <a16:creationId xmlns:a16="http://schemas.microsoft.com/office/drawing/2014/main" id="{AE07562C-D666-AB99-3879-0F81DFB562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6670" y="279000"/>
            <a:ext cx="4556964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D708C2-E677-62BA-9B97-9A472AA5613B}"/>
              </a:ext>
            </a:extLst>
          </p:cNvPr>
          <p:cNvSpPr txBox="1"/>
          <p:nvPr/>
        </p:nvSpPr>
        <p:spPr>
          <a:xfrm>
            <a:off x="8473440" y="3547872"/>
            <a:ext cx="3486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Bodhisattva Lokeśvara, art khmer fin Xe - début XIe siècle. Cambodge.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efact, Visage humain, Buste&#10;&#10;Le contenu généré par l’IA peut être incorrect.">
            <a:extLst>
              <a:ext uri="{FF2B5EF4-FFF2-40B4-BE49-F238E27FC236}">
                <a16:creationId xmlns:a16="http://schemas.microsoft.com/office/drawing/2014/main" id="{F4605EAA-02D3-A652-EB4A-43D903831D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821" y="279000"/>
            <a:ext cx="4723517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420048-BFA5-2C56-8E33-979758137818}"/>
              </a:ext>
            </a:extLst>
          </p:cNvPr>
          <p:cNvSpPr txBox="1"/>
          <p:nvPr/>
        </p:nvSpPr>
        <p:spPr>
          <a:xfrm>
            <a:off x="170688" y="3429000"/>
            <a:ext cx="31821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Tête présumée de Jayavarman VII, 1181-1201 ou 1218, style du Bayon (Angkor). Cambodge.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Visage humain&#10;&#10;Le contenu généré par l’IA peut être incorrect.">
            <a:extLst>
              <a:ext uri="{FF2B5EF4-FFF2-40B4-BE49-F238E27FC236}">
                <a16:creationId xmlns:a16="http://schemas.microsoft.com/office/drawing/2014/main" id="{4BD2EDAD-2763-EB05-B849-D0E8DBA4BD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0DCD23-63FF-D1C3-F78F-AD7929B40BF8}"/>
              </a:ext>
            </a:extLst>
          </p:cNvPr>
          <p:cNvSpPr txBox="1"/>
          <p:nvPr/>
        </p:nvSpPr>
        <p:spPr>
          <a:xfrm>
            <a:off x="9119616" y="3035808"/>
            <a:ext cx="28651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Bouddha. Peinture murale, provenant de </a:t>
            </a:r>
            <a:r>
              <a:rPr lang="fr-FR" sz="2400" b="1" dirty="0" err="1">
                <a:solidFill>
                  <a:schemeClr val="bg1"/>
                </a:solidFill>
              </a:rPr>
              <a:t>Kucha</a:t>
            </a:r>
            <a:r>
              <a:rPr lang="fr-FR" sz="2400" b="1" dirty="0">
                <a:solidFill>
                  <a:schemeClr val="bg1"/>
                </a:solidFill>
              </a:rPr>
              <a:t>. Dynastie Tang, première moitié du VIIIe siècle. Asie centrale du Xinjiang, Chine.</a:t>
            </a: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art, musée, Sculpture&#10;&#10;Le contenu généré par l’IA peut être incorrect.">
            <a:extLst>
              <a:ext uri="{FF2B5EF4-FFF2-40B4-BE49-F238E27FC236}">
                <a16:creationId xmlns:a16="http://schemas.microsoft.com/office/drawing/2014/main" id="{6492A4E2-EEE7-B20A-AD5E-37EA517CE7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6262" y="279000"/>
            <a:ext cx="6138855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D7D464-6F73-DD3F-3648-C8DD8B847FD9}"/>
              </a:ext>
            </a:extLst>
          </p:cNvPr>
          <p:cNvSpPr txBox="1"/>
          <p:nvPr/>
        </p:nvSpPr>
        <p:spPr>
          <a:xfrm>
            <a:off x="1425782" y="3694176"/>
            <a:ext cx="3913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Masque taotie, ivoire. Dynastie Shang XIe siècle av. n.è. Chine.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eval, statue, Silhouette d’animal, sculpture&#10;&#10;Le contenu généré par l’IA peut être incorrect.">
            <a:extLst>
              <a:ext uri="{FF2B5EF4-FFF2-40B4-BE49-F238E27FC236}">
                <a16:creationId xmlns:a16="http://schemas.microsoft.com/office/drawing/2014/main" id="{FCDFA6D2-0805-495A-4282-B625BEAA3C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226" y="279000"/>
            <a:ext cx="8708431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9453E3-F610-2E92-82A4-51A671A06BC7}"/>
              </a:ext>
            </a:extLst>
          </p:cNvPr>
          <p:cNvSpPr txBox="1"/>
          <p:nvPr/>
        </p:nvSpPr>
        <p:spPr>
          <a:xfrm>
            <a:off x="9460992" y="2438400"/>
            <a:ext cx="27310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Joueuse de polo. Dynastie Tang, première moitié VIIIe siècle. Terre cuite, englobe blanc et polychromie. Chine du Nord.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éramique, poterie, porcelaine, vase&#10;&#10;Le contenu généré par l’IA peut être incorrect.">
            <a:extLst>
              <a:ext uri="{FF2B5EF4-FFF2-40B4-BE49-F238E27FC236}">
                <a16:creationId xmlns:a16="http://schemas.microsoft.com/office/drawing/2014/main" id="{F4FB8536-852C-6036-3936-CC6A62C319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14" y="459000"/>
            <a:ext cx="10405843" cy="594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FBAF04-6EAE-BD94-95C8-70F770A859B1}"/>
              </a:ext>
            </a:extLst>
          </p:cNvPr>
          <p:cNvSpPr txBox="1"/>
          <p:nvPr/>
        </p:nvSpPr>
        <p:spPr>
          <a:xfrm>
            <a:off x="4547616" y="5517916"/>
            <a:ext cx="5218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 Grès chinois Guimet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croquis, art&#10;&#10;Le contenu généré par l’IA peut être incorrect.">
            <a:extLst>
              <a:ext uri="{FF2B5EF4-FFF2-40B4-BE49-F238E27FC236}">
                <a16:creationId xmlns:a16="http://schemas.microsoft.com/office/drawing/2014/main" id="{1BB5E3BF-864A-A98D-126D-3D89C6D1AB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9808" y="279000"/>
            <a:ext cx="7176008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DFBE39-7A55-34D1-FD97-0A7D190B615C}"/>
              </a:ext>
            </a:extLst>
          </p:cNvPr>
          <p:cNvSpPr txBox="1"/>
          <p:nvPr/>
        </p:nvSpPr>
        <p:spPr>
          <a:xfrm>
            <a:off x="548640" y="3877056"/>
            <a:ext cx="388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Forêt sous le givre par un soir clair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tissu, Arts créatifs&#10;&#10;Le contenu généré par l’IA peut être incorrect.">
            <a:extLst>
              <a:ext uri="{FF2B5EF4-FFF2-40B4-BE49-F238E27FC236}">
                <a16:creationId xmlns:a16="http://schemas.microsoft.com/office/drawing/2014/main" id="{A94CFDA1-DEE5-197A-64D1-1FC4453311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6A4ECC-99B0-06F4-4262-21CE9654A2FC}"/>
              </a:ext>
            </a:extLst>
          </p:cNvPr>
          <p:cNvSpPr txBox="1"/>
          <p:nvPr/>
        </p:nvSpPr>
        <p:spPr>
          <a:xfrm>
            <a:off x="9241536" y="243512"/>
            <a:ext cx="295046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Vase à décor "mille fleurs" Chine du sud, Jiangxi, Jingdezhen. Dynastie Qing, fin de la période Qianlong (1736-1795). Détail d'une porcelaine à décor d'émaux polychromes de la "famille rose". Marque Qianlong sous la base. Collection Ernest Grandidier, Musée Guimet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en bronze, art, Artefact, bronze&#10;&#10;Le contenu généré par l’IA peut être incorrect.">
            <a:extLst>
              <a:ext uri="{FF2B5EF4-FFF2-40B4-BE49-F238E27FC236}">
                <a16:creationId xmlns:a16="http://schemas.microsoft.com/office/drawing/2014/main" id="{987FED52-77BB-1DD5-CF73-2B4D3E5686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3104" y="279000"/>
            <a:ext cx="3502434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052440-00A6-FED0-D512-5871E67F45F5}"/>
              </a:ext>
            </a:extLst>
          </p:cNvPr>
          <p:cNvSpPr txBox="1"/>
          <p:nvPr/>
        </p:nvSpPr>
        <p:spPr>
          <a:xfrm>
            <a:off x="829056" y="3547872"/>
            <a:ext cx="4194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Bodhisattva </a:t>
            </a:r>
            <a:r>
              <a:rPr lang="fr-FR" sz="2400" b="1" dirty="0" err="1">
                <a:solidFill>
                  <a:schemeClr val="bg1"/>
                </a:solidFill>
              </a:rPr>
              <a:t>méditant.Baekche.Bronze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doré.Musée</a:t>
            </a:r>
            <a:r>
              <a:rPr lang="fr-FR" sz="2400" b="1" dirty="0">
                <a:solidFill>
                  <a:schemeClr val="bg1"/>
                </a:solidFill>
              </a:rPr>
              <a:t> Guimet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, poterie, Photographie de nature morte, vase&#10;&#10;Le contenu généré par l’IA peut être incorrect.">
            <a:extLst>
              <a:ext uri="{FF2B5EF4-FFF2-40B4-BE49-F238E27FC236}">
                <a16:creationId xmlns:a16="http://schemas.microsoft.com/office/drawing/2014/main" id="{1868FC47-1064-1A6D-E0A0-34BFB29732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5536" y="279000"/>
            <a:ext cx="3750014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96E3DF-50E8-E4B2-700D-2B724B7C6749}"/>
              </a:ext>
            </a:extLst>
          </p:cNvPr>
          <p:cNvSpPr txBox="1"/>
          <p:nvPr/>
        </p:nvSpPr>
        <p:spPr>
          <a:xfrm>
            <a:off x="8266176" y="1868424"/>
            <a:ext cx="39258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Verseuse en forme de double gourde. Décor incrusté sous couvert céladon ( sanggam ), chrysanthèmes. Dynastie Goryeo (918-1392), XIIe-XIIIe siècle. Musée national des arts asiatiques - Guimet. Paris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efact, art&#10;&#10;Le contenu généré par l’IA peut être incorrect.">
            <a:extLst>
              <a:ext uri="{FF2B5EF4-FFF2-40B4-BE49-F238E27FC236}">
                <a16:creationId xmlns:a16="http://schemas.microsoft.com/office/drawing/2014/main" id="{3A2CF8F9-EF98-C4B9-FCDA-648D7CEE61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000" y="278820"/>
            <a:ext cx="5328000" cy="630036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671DB3-9EE9-98B2-38D8-77E0AAEDDEE8}"/>
              </a:ext>
            </a:extLst>
          </p:cNvPr>
          <p:cNvSpPr txBox="1"/>
          <p:nvPr/>
        </p:nvSpPr>
        <p:spPr>
          <a:xfrm>
            <a:off x="1036320" y="3745992"/>
            <a:ext cx="2913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Figurine Dogu Jomon Musée Guimet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tatue, Visage humain, art&#10;&#10;Le contenu généré par l’IA peut être incorrect.">
            <a:extLst>
              <a:ext uri="{FF2B5EF4-FFF2-40B4-BE49-F238E27FC236}">
                <a16:creationId xmlns:a16="http://schemas.microsoft.com/office/drawing/2014/main" id="{CE50AF18-2957-3020-FB6E-5B014AA7F9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706" y="279000"/>
            <a:ext cx="7089229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E53638-8672-DC84-548B-45AF769DB69B}"/>
              </a:ext>
            </a:extLst>
          </p:cNvPr>
          <p:cNvSpPr txBox="1"/>
          <p:nvPr/>
        </p:nvSpPr>
        <p:spPr>
          <a:xfrm>
            <a:off x="7894118" y="3188208"/>
            <a:ext cx="36941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Portrait. Bois peint et laqué incrusté de cristal de roche (yeux). Début XVIIe siècle époque d'Edo. Japon.</a:t>
            </a: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masque, Front, Visage humain&#10;&#10;Le contenu généré par l’IA peut être incorrect.">
            <a:extLst>
              <a:ext uri="{FF2B5EF4-FFF2-40B4-BE49-F238E27FC236}">
                <a16:creationId xmlns:a16="http://schemas.microsoft.com/office/drawing/2014/main" id="{A8139668-3B12-B510-D74C-5285E6FE3D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6087" y="279000"/>
            <a:ext cx="4675327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3AD4FA-4998-0D8D-1F0C-746D1941E60F}"/>
              </a:ext>
            </a:extLst>
          </p:cNvPr>
          <p:cNvSpPr txBox="1"/>
          <p:nvPr/>
        </p:nvSpPr>
        <p:spPr>
          <a:xfrm>
            <a:off x="402336" y="3694176"/>
            <a:ext cx="33562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Masque du théâtre Nô représentant un adolescent. Époque d'Edo 1603-1868, bois laqué et peint. Japon.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7858AD1B-E5AA-1AA2-AF5B-DF5D4FC427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554" y="279000"/>
            <a:ext cx="8746255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115004-A061-2287-1066-6A87F376DD7A}"/>
              </a:ext>
            </a:extLst>
          </p:cNvPr>
          <p:cNvSpPr txBox="1"/>
          <p:nvPr/>
        </p:nvSpPr>
        <p:spPr>
          <a:xfrm>
            <a:off x="9448800" y="3230880"/>
            <a:ext cx="2633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Hokusai au musée Guimet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ée, sculpture, intérieur, art&#10;&#10;Le contenu généré par l’IA peut être incorrect.">
            <a:extLst>
              <a:ext uri="{FF2B5EF4-FFF2-40B4-BE49-F238E27FC236}">
                <a16:creationId xmlns:a16="http://schemas.microsoft.com/office/drawing/2014/main" id="{4361A6D7-1E50-63BD-A987-D138CEDC1B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36" y="289080"/>
            <a:ext cx="3096000" cy="3870000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intérieur, statue, art, affichage&#10;&#10;Le contenu généré par l’IA peut être incorrect.">
            <a:extLst>
              <a:ext uri="{FF2B5EF4-FFF2-40B4-BE49-F238E27FC236}">
                <a16:creationId xmlns:a16="http://schemas.microsoft.com/office/drawing/2014/main" id="{A9BC249F-8E74-EFD3-5918-1CB46316A9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0564" y="289080"/>
            <a:ext cx="4356000" cy="2902246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D29DB9F-9BB6-D6E2-B527-AAB34A8BAAC1}"/>
              </a:ext>
            </a:extLst>
          </p:cNvPr>
          <p:cNvSpPr txBox="1"/>
          <p:nvPr/>
        </p:nvSpPr>
        <p:spPr>
          <a:xfrm>
            <a:off x="3621024" y="1894534"/>
            <a:ext cx="4169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L'or des Ming : l'exposition éblouissante se dévoile en images au musée Guimet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Accessoire de mode, intérieur, texte, accessoire&#10;&#10;Le contenu généré par l’IA peut être incorrect.">
            <a:extLst>
              <a:ext uri="{FF2B5EF4-FFF2-40B4-BE49-F238E27FC236}">
                <a16:creationId xmlns:a16="http://schemas.microsoft.com/office/drawing/2014/main" id="{FFDC433C-4C79-F750-B274-0752BE7BA08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3257" y="3580920"/>
            <a:ext cx="4117261" cy="2988000"/>
          </a:xfrm>
          <a:prstGeom prst="ellipse">
            <a:avLst/>
          </a:prstGeom>
          <a:ln w="63500" cap="rnd">
            <a:solidFill>
              <a:schemeClr val="tx2">
                <a:lumMod val="50000"/>
                <a:lumOff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tatue, art, intérieur, musée&#10;&#10;Le contenu généré par l’IA peut être incorrect.">
            <a:extLst>
              <a:ext uri="{FF2B5EF4-FFF2-40B4-BE49-F238E27FC236}">
                <a16:creationId xmlns:a16="http://schemas.microsoft.com/office/drawing/2014/main" id="{B5F1D2D8-7282-E58E-24BC-76241A0C2F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66" y="448627"/>
            <a:ext cx="4592774" cy="306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intérieur, mur, rouge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DA6D66E3-F032-F8FA-E8AF-8AE1A5F46C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762" y="3343656"/>
            <a:ext cx="4592781" cy="306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A51A9-10D5-E151-D44E-6D40CE710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usée, sculpture, mur, intérieur&#10;&#10;Le contenu généré par l’IA peut être incorrect.">
            <a:extLst>
              <a:ext uri="{FF2B5EF4-FFF2-40B4-BE49-F238E27FC236}">
                <a16:creationId xmlns:a16="http://schemas.microsoft.com/office/drawing/2014/main" id="{348940AB-A89B-0699-D445-55C9674763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720" y="1654584"/>
            <a:ext cx="3984000" cy="2988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8F92119-76FF-D6A9-688A-6BA303EFF87C}"/>
              </a:ext>
            </a:extLst>
          </p:cNvPr>
          <p:cNvSpPr txBox="1"/>
          <p:nvPr/>
        </p:nvSpPr>
        <p:spPr>
          <a:xfrm>
            <a:off x="2155200" y="400770"/>
            <a:ext cx="8363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 Musée Guimet – Paris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Sur La Proposition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6853112-CA0E-625B-6291-28F31AA3B263}"/>
              </a:ext>
            </a:extLst>
          </p:cNvPr>
          <p:cNvSpPr txBox="1"/>
          <p:nvPr/>
        </p:nvSpPr>
        <p:spPr>
          <a:xfrm>
            <a:off x="3535680" y="4942291"/>
            <a:ext cx="9131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51819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546</Words>
  <Application>Microsoft Office PowerPoint</Application>
  <PresentationFormat>Grand écran</PresentationFormat>
  <Paragraphs>35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9</cp:revision>
  <dcterms:created xsi:type="dcterms:W3CDTF">2025-02-28T10:54:19Z</dcterms:created>
  <dcterms:modified xsi:type="dcterms:W3CDTF">2025-05-08T05:13:19Z</dcterms:modified>
</cp:coreProperties>
</file>