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24/05/2025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A73EC361-1B57-5514-A5B0-9802D0B4A1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06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0799B5-87FD-E8D9-B776-629F84DE4329}"/>
              </a:ext>
            </a:extLst>
          </p:cNvPr>
          <p:cNvSpPr txBox="1"/>
          <p:nvPr/>
        </p:nvSpPr>
        <p:spPr>
          <a:xfrm>
            <a:off x="8930244" y="3158836"/>
            <a:ext cx="31667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festival Photo La Gacilly, un des évènementiels artistiques apparu lors des années 2000.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3B4AE77-4548-C165-7813-71EE73CAB145}"/>
              </a:ext>
            </a:extLst>
          </p:cNvPr>
          <p:cNvSpPr txBox="1"/>
          <p:nvPr/>
        </p:nvSpPr>
        <p:spPr>
          <a:xfrm>
            <a:off x="3073777" y="279000"/>
            <a:ext cx="5743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Bretagne  </a:t>
            </a:r>
          </a:p>
          <a:p>
            <a:r>
              <a:rPr lang="fr-FR" sz="2800" b="1" dirty="0"/>
              <a:t>Images Mélangées 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 loop="1">
            <p:snd r:embed="rId2" name="Soldat Louis - Fils de Lorient [Bretagne Les plus belles chansons folkloriques bretonnes ].wav"/>
          </p:stSnd>
        </p:sndAc>
      </p:transition>
    </mc:Choice>
    <mc:Fallback xmlns="">
      <p:transition spd="slow" advClick="0" advTm="8000">
        <p:sndAc>
          <p:stSnd loop="1">
            <p:snd r:embed="rId4" name="Soldat Louis - Fils de Lorient [Bretagne Les plus belles chansons folkloriques bretonnes 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eau, aérien&#10;&#10;Le contenu généré par l’IA peut être incorrect.">
            <a:extLst>
              <a:ext uri="{FF2B5EF4-FFF2-40B4-BE49-F238E27FC236}">
                <a16:creationId xmlns:a16="http://schemas.microsoft.com/office/drawing/2014/main" id="{1DCD4051-35FD-50B8-4A45-D5C389665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288" y="279000"/>
            <a:ext cx="951342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832DF3-1C71-C59F-7DDD-AC5E8F5943C2}"/>
              </a:ext>
            </a:extLst>
          </p:cNvPr>
          <p:cNvSpPr txBox="1"/>
          <p:nvPr/>
        </p:nvSpPr>
        <p:spPr>
          <a:xfrm>
            <a:off x="1339288" y="6212337"/>
            <a:ext cx="2182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Lorient.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ciel&#10;&#10;Le contenu généré par l’IA peut être incorrect.">
            <a:extLst>
              <a:ext uri="{FF2B5EF4-FFF2-40B4-BE49-F238E27FC236}">
                <a16:creationId xmlns:a16="http://schemas.microsoft.com/office/drawing/2014/main" id="{47AC4F8A-008A-5BD5-762B-B12AC379BB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0293DE-E147-D130-45EA-E527BD37CA03}"/>
              </a:ext>
            </a:extLst>
          </p:cNvPr>
          <p:cNvSpPr txBox="1"/>
          <p:nvPr/>
        </p:nvSpPr>
        <p:spPr>
          <a:xfrm>
            <a:off x="1452748" y="6117335"/>
            <a:ext cx="1935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Saint-Malo.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arbre, maison&#10;&#10;Le contenu généré par l’IA peut être incorrect.">
            <a:extLst>
              <a:ext uri="{FF2B5EF4-FFF2-40B4-BE49-F238E27FC236}">
                <a16:creationId xmlns:a16="http://schemas.microsoft.com/office/drawing/2014/main" id="{D7A1915E-4EA9-B202-27AC-4216E0C4A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2575" y="447675"/>
            <a:ext cx="9086850" cy="596265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AB63B6-83EB-7BBA-56F2-2F03758DD420}"/>
              </a:ext>
            </a:extLst>
          </p:cNvPr>
          <p:cNvSpPr txBox="1"/>
          <p:nvPr/>
        </p:nvSpPr>
        <p:spPr>
          <a:xfrm>
            <a:off x="1552575" y="6056415"/>
            <a:ext cx="3111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Nantes.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fond, intérieur, musée, meubles&#10;&#10;Le contenu généré par l’IA peut être incorrect.">
            <a:extLst>
              <a:ext uri="{FF2B5EF4-FFF2-40B4-BE49-F238E27FC236}">
                <a16:creationId xmlns:a16="http://schemas.microsoft.com/office/drawing/2014/main" id="{A8ADA516-0B17-3ABF-4FC5-4AE712F56B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1C6E4B-1307-92C8-31FA-0DCECF761A9C}"/>
              </a:ext>
            </a:extLst>
          </p:cNvPr>
          <p:cNvSpPr txBox="1"/>
          <p:nvPr/>
        </p:nvSpPr>
        <p:spPr>
          <a:xfrm>
            <a:off x="1369146" y="6187044"/>
            <a:ext cx="6694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Salle du musée national de la Marine de Brest.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arbre&#10;&#10;Le contenu généré par l’IA peut être incorrect.">
            <a:extLst>
              <a:ext uri="{FF2B5EF4-FFF2-40B4-BE49-F238E27FC236}">
                <a16:creationId xmlns:a16="http://schemas.microsoft.com/office/drawing/2014/main" id="{AFB9FF90-5E63-7CCF-0E81-012DE19F2E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247" y="351000"/>
            <a:ext cx="9237627" cy="615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EF4F10-1E9D-255D-B16B-72B1005B6318}"/>
              </a:ext>
            </a:extLst>
          </p:cNvPr>
          <p:cNvSpPr txBox="1"/>
          <p:nvPr/>
        </p:nvSpPr>
        <p:spPr>
          <a:xfrm>
            <a:off x="9987148" y="1864426"/>
            <a:ext cx="23750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pointe de Saint-</a:t>
            </a:r>
            <a:r>
              <a:rPr lang="fr-FR" sz="2400" b="1" dirty="0" err="1">
                <a:solidFill>
                  <a:schemeClr val="bg1"/>
                </a:solidFill>
              </a:rPr>
              <a:t>Hernot</a:t>
            </a:r>
            <a:r>
              <a:rPr lang="fr-FR" sz="2400" b="1" dirty="0">
                <a:solidFill>
                  <a:schemeClr val="bg1"/>
                </a:solidFill>
              </a:rPr>
              <a:t> ou l’île Vierge, avec sa petite crique et sa plage, entre Morgat et le cap de la Chèvre, </a:t>
            </a: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mégalithe&#10;&#10;Le contenu généré par l’IA peut être incorrect.">
            <a:extLst>
              <a:ext uri="{FF2B5EF4-FFF2-40B4-BE49-F238E27FC236}">
                <a16:creationId xmlns:a16="http://schemas.microsoft.com/office/drawing/2014/main" id="{9B3461B4-B9E8-B968-7BD0-7CFA5E920C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121" y="513000"/>
            <a:ext cx="4374000" cy="291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C34ED65-84A8-7108-4B5B-700CE1CAAD5D}"/>
              </a:ext>
            </a:extLst>
          </p:cNvPr>
          <p:cNvSpPr txBox="1"/>
          <p:nvPr/>
        </p:nvSpPr>
        <p:spPr>
          <a:xfrm>
            <a:off x="1163782" y="3429000"/>
            <a:ext cx="4381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menhirs de Carnac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bâtiment, ciel, tourelle&#10;&#10;Le contenu généré par l’IA peut être incorrect.">
            <a:extLst>
              <a:ext uri="{FF2B5EF4-FFF2-40B4-BE49-F238E27FC236}">
                <a16:creationId xmlns:a16="http://schemas.microsoft.com/office/drawing/2014/main" id="{88F10B75-10F8-43EA-750C-89BF715177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3635" y="3241964"/>
            <a:ext cx="4390244" cy="30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95A7DA7-FF2F-E2E3-AE34-20B02BC25CA6}"/>
              </a:ext>
            </a:extLst>
          </p:cNvPr>
          <p:cNvSpPr txBox="1"/>
          <p:nvPr/>
        </p:nvSpPr>
        <p:spPr>
          <a:xfrm>
            <a:off x="8823366" y="2755812"/>
            <a:ext cx="4678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Vitré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plante&#10;&#10;Le contenu généré par l’IA peut être incorrect.">
            <a:extLst>
              <a:ext uri="{FF2B5EF4-FFF2-40B4-BE49-F238E27FC236}">
                <a16:creationId xmlns:a16="http://schemas.microsoft.com/office/drawing/2014/main" id="{83006A6F-F7D6-4289-817F-91DE3B67F6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719" y="3274620"/>
            <a:ext cx="5307281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12E282-51EE-5CD1-E394-947D67EB4784}"/>
              </a:ext>
            </a:extLst>
          </p:cNvPr>
          <p:cNvSpPr txBox="1"/>
          <p:nvPr/>
        </p:nvSpPr>
        <p:spPr>
          <a:xfrm>
            <a:off x="2921330" y="2812955"/>
            <a:ext cx="5213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Dinan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2A383B01-5FF9-C532-E9A1-15E1D5192D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4013" y="559381"/>
            <a:ext cx="4493313" cy="302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57F75C8-CD20-7340-82EE-BA0488595FCB}"/>
              </a:ext>
            </a:extLst>
          </p:cNvPr>
          <p:cNvSpPr txBox="1"/>
          <p:nvPr/>
        </p:nvSpPr>
        <p:spPr>
          <a:xfrm>
            <a:off x="7873341" y="3645722"/>
            <a:ext cx="4797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Rochefort-en-Terre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maison&#10;&#10;Le contenu généré par l’IA peut être incorrect.">
            <a:extLst>
              <a:ext uri="{FF2B5EF4-FFF2-40B4-BE49-F238E27FC236}">
                <a16:creationId xmlns:a16="http://schemas.microsoft.com/office/drawing/2014/main" id="{E9D12D22-8B9D-1029-B782-3CA7BFE7A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622" y="642506"/>
            <a:ext cx="4536000" cy="302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plein air, phare, ciel, eau&#10;&#10;Le contenu généré par l’IA peut être incorrect.">
            <a:extLst>
              <a:ext uri="{FF2B5EF4-FFF2-40B4-BE49-F238E27FC236}">
                <a16:creationId xmlns:a16="http://schemas.microsoft.com/office/drawing/2014/main" id="{BCACD1E6-615D-738D-1603-B81B40358D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0378" y="3286495"/>
            <a:ext cx="4356000" cy="28960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D0F7A52-8F51-BDE9-2A44-DB5C7AAF783A}"/>
              </a:ext>
            </a:extLst>
          </p:cNvPr>
          <p:cNvSpPr txBox="1"/>
          <p:nvPr/>
        </p:nvSpPr>
        <p:spPr>
          <a:xfrm>
            <a:off x="6990378" y="2455498"/>
            <a:ext cx="453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Rochers de la pointe du Grouin à Cancale en Ille-et-Vilaine.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F736DD9-20A9-B12A-C1DC-00E962B75F29}"/>
              </a:ext>
            </a:extLst>
          </p:cNvPr>
          <p:cNvSpPr txBox="1"/>
          <p:nvPr/>
        </p:nvSpPr>
        <p:spPr>
          <a:xfrm>
            <a:off x="1682108" y="3708356"/>
            <a:ext cx="530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Rochefort En Terre </a:t>
            </a: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Vue plongeante, plein air&#10;&#10;Le contenu généré par l’IA peut être incorrect.">
            <a:extLst>
              <a:ext uri="{FF2B5EF4-FFF2-40B4-BE49-F238E27FC236}">
                <a16:creationId xmlns:a16="http://schemas.microsoft.com/office/drawing/2014/main" id="{DF91017D-506E-ED9C-175A-AEED1B9ADE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574" y="3238995"/>
            <a:ext cx="4356000" cy="288361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DD767A9-895D-C306-C5D0-EA91F3C591C5}"/>
              </a:ext>
            </a:extLst>
          </p:cNvPr>
          <p:cNvSpPr txBox="1"/>
          <p:nvPr/>
        </p:nvSpPr>
        <p:spPr>
          <a:xfrm>
            <a:off x="412668" y="2682615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Larmor-Plage et la rade de Lorient</a:t>
            </a:r>
          </a:p>
        </p:txBody>
      </p:sp>
      <p:pic>
        <p:nvPicPr>
          <p:cNvPr id="8" name="Image 7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0F6D674D-5789-8938-47B3-04EBA55891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2428" y="726881"/>
            <a:ext cx="4356000" cy="290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8148ADF-D599-D29D-5E7E-536C312AA1DF}"/>
              </a:ext>
            </a:extLst>
          </p:cNvPr>
          <p:cNvSpPr txBox="1"/>
          <p:nvPr/>
        </p:nvSpPr>
        <p:spPr>
          <a:xfrm>
            <a:off x="6650182" y="3742926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Fleuve de la Rance, Bretagne,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ciel, bâtiment, herbe&#10;&#10;Le contenu généré par l’IA peut être incorrect.">
            <a:extLst>
              <a:ext uri="{FF2B5EF4-FFF2-40B4-BE49-F238E27FC236}">
                <a16:creationId xmlns:a16="http://schemas.microsoft.com/office/drawing/2014/main" id="{70BFF04E-BB93-E1B3-98D2-9BFD93F9E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3" y="279000"/>
            <a:ext cx="9453713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9500777-EB50-2A39-94FC-0C1B61E1D11B}"/>
              </a:ext>
            </a:extLst>
          </p:cNvPr>
          <p:cNvSpPr txBox="1"/>
          <p:nvPr/>
        </p:nvSpPr>
        <p:spPr>
          <a:xfrm>
            <a:off x="1369143" y="27900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de l'enclos paroissial de Guimiliau.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lante&#10;&#10;Le contenu généré par l’IA peut être incorrect.">
            <a:extLst>
              <a:ext uri="{FF2B5EF4-FFF2-40B4-BE49-F238E27FC236}">
                <a16:creationId xmlns:a16="http://schemas.microsoft.com/office/drawing/2014/main" id="{139D77C8-AB24-7EAB-4BB0-754339696A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308" y="575177"/>
            <a:ext cx="4165714" cy="291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544CCF-7A4B-E767-75D1-A186E3CEFDC6}"/>
              </a:ext>
            </a:extLst>
          </p:cNvPr>
          <p:cNvSpPr txBox="1"/>
          <p:nvPr/>
        </p:nvSpPr>
        <p:spPr>
          <a:xfrm>
            <a:off x="637308" y="3491177"/>
            <a:ext cx="4168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Pont-Aven, cité des peintres</a:t>
            </a:r>
          </a:p>
        </p:txBody>
      </p:sp>
      <p:pic>
        <p:nvPicPr>
          <p:cNvPr id="6" name="Image 5" descr="Une image contenant bâtiment, plein air, fenêtre, scène&#10;&#10;Le contenu généré par l’IA peut être incorrect.">
            <a:extLst>
              <a:ext uri="{FF2B5EF4-FFF2-40B4-BE49-F238E27FC236}">
                <a16:creationId xmlns:a16="http://schemas.microsoft.com/office/drawing/2014/main" id="{87BE6819-8ACA-2126-8084-242EDF0351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6692" y="3429000"/>
            <a:ext cx="5148000" cy="29172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AAD6D25-E9D9-121B-1BC9-82B3320126C1}"/>
              </a:ext>
            </a:extLst>
          </p:cNvPr>
          <p:cNvSpPr txBox="1"/>
          <p:nvPr/>
        </p:nvSpPr>
        <p:spPr>
          <a:xfrm>
            <a:off x="6747117" y="2598003"/>
            <a:ext cx="4971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centre historique de Dinan, dans les Côtes d'Armor</a:t>
            </a: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38418AB0-17A4-F3FA-2911-2C2DF51572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272" y="3096491"/>
            <a:ext cx="4317122" cy="324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00B0E1-086D-17B8-73E0-32345CEAD97B}"/>
              </a:ext>
            </a:extLst>
          </p:cNvPr>
          <p:cNvSpPr txBox="1"/>
          <p:nvPr/>
        </p:nvSpPr>
        <p:spPr>
          <a:xfrm>
            <a:off x="973776" y="2220823"/>
            <a:ext cx="4714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Quimper, ville à visiter absolument en Bretagne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658DEAD5-9643-A450-698D-B4CEAF451A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6603" y="559005"/>
            <a:ext cx="4608435" cy="30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33567C6-5272-6F9D-1B66-4F641413269E}"/>
              </a:ext>
            </a:extLst>
          </p:cNvPr>
          <p:cNvSpPr txBox="1"/>
          <p:nvPr/>
        </p:nvSpPr>
        <p:spPr>
          <a:xfrm>
            <a:off x="7226608" y="3619005"/>
            <a:ext cx="4743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Concarneau, une des principales villes de Bretagne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cimetière&#10;&#10;Le contenu généré par l’IA peut être incorrect.">
            <a:extLst>
              <a:ext uri="{FF2B5EF4-FFF2-40B4-BE49-F238E27FC236}">
                <a16:creationId xmlns:a16="http://schemas.microsoft.com/office/drawing/2014/main" id="{B30D93E9-42CC-B428-98F7-FAA2D8CF97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0780" y="517905"/>
            <a:ext cx="4500000" cy="291109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A0F44D-7851-B9E9-B23F-7F6ED541E13B}"/>
              </a:ext>
            </a:extLst>
          </p:cNvPr>
          <p:cNvSpPr txBox="1"/>
          <p:nvPr/>
        </p:nvSpPr>
        <p:spPr>
          <a:xfrm>
            <a:off x="689517" y="3429000"/>
            <a:ext cx="4702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Landevennec, des palmiers en Bretagne (Finistère)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violet, fleur, fenêtre&#10;&#10;Le contenu généré par l’IA peut être incorrect.">
            <a:extLst>
              <a:ext uri="{FF2B5EF4-FFF2-40B4-BE49-F238E27FC236}">
                <a16:creationId xmlns:a16="http://schemas.microsoft.com/office/drawing/2014/main" id="{B11F7710-1A48-45F7-C058-01AE77333D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4483" y="3429000"/>
            <a:ext cx="3888000" cy="291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haussures, bâtiment&#10;&#10;Le contenu généré par l’IA peut être incorrect.">
            <a:extLst>
              <a:ext uri="{FF2B5EF4-FFF2-40B4-BE49-F238E27FC236}">
                <a16:creationId xmlns:a16="http://schemas.microsoft.com/office/drawing/2014/main" id="{244BAB53-AFE8-5E0F-FDD6-6B6A773923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680" y="3429000"/>
            <a:ext cx="3984000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65E28C65-E212-85D4-134A-F1536527F5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7715" y="441000"/>
            <a:ext cx="4464605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E278326-B5A1-0955-D54A-D45D5A912508}"/>
              </a:ext>
            </a:extLst>
          </p:cNvPr>
          <p:cNvSpPr txBox="1"/>
          <p:nvPr/>
        </p:nvSpPr>
        <p:spPr>
          <a:xfrm>
            <a:off x="8906515" y="3515097"/>
            <a:ext cx="459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Rennes</a:t>
            </a: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4FBC8F2F-D9B0-AA22-EA92-C5DEEAA76C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630" y="498766"/>
            <a:ext cx="4625979" cy="309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608712-7B00-CC6F-FBE8-02003792BECA}"/>
              </a:ext>
            </a:extLst>
          </p:cNvPr>
          <p:cNvSpPr txBox="1"/>
          <p:nvPr/>
        </p:nvSpPr>
        <p:spPr>
          <a:xfrm>
            <a:off x="415636" y="3688024"/>
            <a:ext cx="5680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L’île de Bréhat et sa nature sauvage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ature, eau, paysage&#10;&#10;Le contenu généré par l’IA peut être incorrect.">
            <a:extLst>
              <a:ext uri="{FF2B5EF4-FFF2-40B4-BE49-F238E27FC236}">
                <a16:creationId xmlns:a16="http://schemas.microsoft.com/office/drawing/2014/main" id="{2027ED10-3FB1-BF98-E2D2-ACC0E66F20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5913" y="3429000"/>
            <a:ext cx="4485457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0FDDC99-4838-F9CA-88D1-50AE85B70C1F}"/>
              </a:ext>
            </a:extLst>
          </p:cNvPr>
          <p:cNvSpPr txBox="1"/>
          <p:nvPr/>
        </p:nvSpPr>
        <p:spPr>
          <a:xfrm>
            <a:off x="7469582" y="2228671"/>
            <a:ext cx="46259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presqu’île de Crozon se trouve dans le parc naturel régional d'Armorique </a:t>
            </a: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arbre, bâtiment&#10;&#10;Le contenu généré par l’IA peut être incorrect.">
            <a:extLst>
              <a:ext uri="{FF2B5EF4-FFF2-40B4-BE49-F238E27FC236}">
                <a16:creationId xmlns:a16="http://schemas.microsoft.com/office/drawing/2014/main" id="{9DF4A63A-FE57-EA6A-8E2C-AE5EA02F03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44" y="3345873"/>
            <a:ext cx="4374000" cy="291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30378BF-ABBC-4B89-DE7B-784BB7E44D1C}"/>
              </a:ext>
            </a:extLst>
          </p:cNvPr>
          <p:cNvSpPr txBox="1"/>
          <p:nvPr/>
        </p:nvSpPr>
        <p:spPr>
          <a:xfrm>
            <a:off x="228104" y="2884208"/>
            <a:ext cx="6730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Rennes, capitale historique et vibrante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ciel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29922399-72CA-C7A2-6C38-AED6D3F6E6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9258" y="488128"/>
            <a:ext cx="4536000" cy="302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1D6354B-6326-F5E7-5620-7892A44957E3}"/>
              </a:ext>
            </a:extLst>
          </p:cNvPr>
          <p:cNvSpPr txBox="1"/>
          <p:nvPr/>
        </p:nvSpPr>
        <p:spPr>
          <a:xfrm>
            <a:off x="7079258" y="3583242"/>
            <a:ext cx="4963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Vannes, joyau médiéval du Golfe du Morbihan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lante&#10;&#10;Le contenu généré par l’IA peut être incorrect.">
            <a:extLst>
              <a:ext uri="{FF2B5EF4-FFF2-40B4-BE49-F238E27FC236}">
                <a16:creationId xmlns:a16="http://schemas.microsoft.com/office/drawing/2014/main" id="{10586A0F-D272-2060-5FE2-D62EACB250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116" y="441000"/>
            <a:ext cx="4482000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2E8535-52CC-D4C2-F46F-5A9CD23BEE2A}"/>
              </a:ext>
            </a:extLst>
          </p:cNvPr>
          <p:cNvSpPr txBox="1"/>
          <p:nvPr/>
        </p:nvSpPr>
        <p:spPr>
          <a:xfrm>
            <a:off x="1047503" y="3429000"/>
            <a:ext cx="4640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Menhirs de Carnac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D67C3E2D-410F-3B65-6A19-42DD39B12F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884" y="3429000"/>
            <a:ext cx="4482000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470A817-3A23-E76F-DF2E-2C1C11C24D0B}"/>
              </a:ext>
            </a:extLst>
          </p:cNvPr>
          <p:cNvSpPr txBox="1"/>
          <p:nvPr/>
        </p:nvSpPr>
        <p:spPr>
          <a:xfrm>
            <a:off x="7386452" y="2598003"/>
            <a:ext cx="5296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Fougères, cité médiévale et forteresse légendaire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ciel&#10;&#10;Le contenu généré par l’IA peut être incorrect.">
            <a:extLst>
              <a:ext uri="{FF2B5EF4-FFF2-40B4-BE49-F238E27FC236}">
                <a16:creationId xmlns:a16="http://schemas.microsoft.com/office/drawing/2014/main" id="{7DC7C533-4BDE-7B25-AFC0-A9379CCC75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6B5AFB-EB96-2A82-28A0-C889FCB70851}"/>
              </a:ext>
            </a:extLst>
          </p:cNvPr>
          <p:cNvSpPr txBox="1"/>
          <p:nvPr/>
        </p:nvSpPr>
        <p:spPr>
          <a:xfrm>
            <a:off x="3716977" y="368136"/>
            <a:ext cx="6056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La Grande Rue (main </a:t>
            </a:r>
            <a:r>
              <a:rPr lang="fr-FR" sz="2400" b="1" dirty="0" err="1">
                <a:solidFill>
                  <a:srgbClr val="FF0000"/>
                </a:solidFill>
              </a:rPr>
              <a:t>street</a:t>
            </a:r>
            <a:r>
              <a:rPr lang="fr-FR" sz="2400" b="1" dirty="0">
                <a:solidFill>
                  <a:srgbClr val="FF0000"/>
                </a:solidFill>
              </a:rPr>
              <a:t>), Dol-de-Bretagne, Ille-et-Vilaine, Bretagne, France</a:t>
            </a: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ature, ciel, rive&#10;&#10;Le contenu généré par l’IA peut être incorrect.">
            <a:extLst>
              <a:ext uri="{FF2B5EF4-FFF2-40B4-BE49-F238E27FC236}">
                <a16:creationId xmlns:a16="http://schemas.microsoft.com/office/drawing/2014/main" id="{031E37D7-CBA1-2F89-40D4-525CC7E452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894650"/>
            <a:ext cx="11556000" cy="473676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32DAEAC-6BB0-6AB7-F697-17CC1E26DA88}"/>
              </a:ext>
            </a:extLst>
          </p:cNvPr>
          <p:cNvSpPr txBox="1"/>
          <p:nvPr/>
        </p:nvSpPr>
        <p:spPr>
          <a:xfrm>
            <a:off x="4108862" y="5732517"/>
            <a:ext cx="9583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 de la Houle , Cancale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Le contenu généré par l’IA peut être incorrect.">
            <a:extLst>
              <a:ext uri="{FF2B5EF4-FFF2-40B4-BE49-F238E27FC236}">
                <a16:creationId xmlns:a16="http://schemas.microsoft.com/office/drawing/2014/main" id="{0F413CCC-759C-BA3C-DF7F-10DC37B3B1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832" y="441000"/>
            <a:ext cx="4503124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D05AA5-1848-996E-B026-C4B5F9612DC3}"/>
              </a:ext>
            </a:extLst>
          </p:cNvPr>
          <p:cNvSpPr txBox="1"/>
          <p:nvPr/>
        </p:nvSpPr>
        <p:spPr>
          <a:xfrm>
            <a:off x="1320161" y="3516570"/>
            <a:ext cx="4503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bassins d'huîtres.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61026A87-500E-E73C-9F04-67BB7895D5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0168" y="3429000"/>
            <a:ext cx="4536000" cy="302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B408786-F82B-F237-62E4-36E671A3A223}"/>
              </a:ext>
            </a:extLst>
          </p:cNvPr>
          <p:cNvSpPr txBox="1"/>
          <p:nvPr/>
        </p:nvSpPr>
        <p:spPr>
          <a:xfrm>
            <a:off x="8419606" y="2967335"/>
            <a:ext cx="4975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Cancale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uage&#10;&#10;Le contenu généré par l’IA peut être incorrect.">
            <a:extLst>
              <a:ext uri="{FF2B5EF4-FFF2-40B4-BE49-F238E27FC236}">
                <a16:creationId xmlns:a16="http://schemas.microsoft.com/office/drawing/2014/main" id="{00C34A27-D5FE-7518-BC42-7F3BE598FC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171231"/>
            <a:ext cx="11556000" cy="428000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EDD4DB-8875-EBEE-F051-47313EF59AB5}"/>
              </a:ext>
            </a:extLst>
          </p:cNvPr>
          <p:cNvSpPr txBox="1"/>
          <p:nvPr/>
        </p:nvSpPr>
        <p:spPr>
          <a:xfrm>
            <a:off x="2553195" y="5455936"/>
            <a:ext cx="8621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La Trinité-sur-Mer, Morbihan, Bretagne,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véhicule&#10;&#10;Le contenu généré par l’IA peut être incorrect.">
            <a:extLst>
              <a:ext uri="{FF2B5EF4-FFF2-40B4-BE49-F238E27FC236}">
                <a16:creationId xmlns:a16="http://schemas.microsoft.com/office/drawing/2014/main" id="{93B7FABE-8098-4DD4-8063-68A8869C35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0B6290-8987-3FC4-732A-A56538B85D96}"/>
              </a:ext>
            </a:extLst>
          </p:cNvPr>
          <p:cNvSpPr txBox="1"/>
          <p:nvPr/>
        </p:nvSpPr>
        <p:spPr>
          <a:xfrm>
            <a:off x="2006930" y="6127668"/>
            <a:ext cx="4797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la Trinité-sur-Mer.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mégalithe&#10;&#10;Le contenu généré par l’IA peut être incorrect.">
            <a:extLst>
              <a:ext uri="{FF2B5EF4-FFF2-40B4-BE49-F238E27FC236}">
                <a16:creationId xmlns:a16="http://schemas.microsoft.com/office/drawing/2014/main" id="{4E1C2DD9-3BB4-E22E-4205-C3DD22531E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258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341285-4A82-A26E-44E4-08B0CB3A2EAE}"/>
              </a:ext>
            </a:extLst>
          </p:cNvPr>
          <p:cNvSpPr txBox="1"/>
          <p:nvPr/>
        </p:nvSpPr>
        <p:spPr>
          <a:xfrm>
            <a:off x="1785258" y="6117335"/>
            <a:ext cx="6709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Menhirs dans l'alignement du Ménec.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tatue&#10;&#10;Le contenu généré par l’IA peut être incorrect.">
            <a:extLst>
              <a:ext uri="{FF2B5EF4-FFF2-40B4-BE49-F238E27FC236}">
                <a16:creationId xmlns:a16="http://schemas.microsoft.com/office/drawing/2014/main" id="{236CC727-1E4E-DA38-82EA-C6EFB9714E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8" y="279000"/>
            <a:ext cx="940956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2D107B-18A6-F2B3-2096-5A37C78B2D92}"/>
              </a:ext>
            </a:extLst>
          </p:cNvPr>
          <p:cNvSpPr txBox="1"/>
          <p:nvPr/>
        </p:nvSpPr>
        <p:spPr>
          <a:xfrm>
            <a:off x="1555667" y="6117335"/>
            <a:ext cx="6080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Calvaire de Plougastel-Daoulas.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D248D2A3-7079-0B4C-448F-929A49B3C6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FB97027-A051-AFE0-E7E2-0613AC75BC36}"/>
              </a:ext>
            </a:extLst>
          </p:cNvPr>
          <p:cNvSpPr txBox="1"/>
          <p:nvPr/>
        </p:nvSpPr>
        <p:spPr>
          <a:xfrm>
            <a:off x="1896000" y="178129"/>
            <a:ext cx="5949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calvaires monumentaux de Bretagne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6CCC3F49-DEA1-A68C-CCE3-61044EF23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977" y="279000"/>
            <a:ext cx="11190045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CFFB04-DB43-16B5-926B-D175F65E9215}"/>
              </a:ext>
            </a:extLst>
          </p:cNvPr>
          <p:cNvSpPr txBox="1"/>
          <p:nvPr/>
        </p:nvSpPr>
        <p:spPr>
          <a:xfrm>
            <a:off x="500977" y="6205628"/>
            <a:ext cx="6175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calvaires monumentaux de Bretagne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D4714C1B-FE54-AD29-FFE9-5C514D9DC8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219" y="639000"/>
            <a:ext cx="7325562" cy="55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5604389-2059-089E-DE9B-F85AC1FDD3BA}"/>
              </a:ext>
            </a:extLst>
          </p:cNvPr>
          <p:cNvSpPr txBox="1"/>
          <p:nvPr/>
        </p:nvSpPr>
        <p:spPr>
          <a:xfrm>
            <a:off x="5344906" y="6219000"/>
            <a:ext cx="3428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Quimper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ville, ciel&#10;&#10;Le contenu généré par l’IA peut être incorrect.">
            <a:extLst>
              <a:ext uri="{FF2B5EF4-FFF2-40B4-BE49-F238E27FC236}">
                <a16:creationId xmlns:a16="http://schemas.microsoft.com/office/drawing/2014/main" id="{C2A434F1-58EC-7D03-1421-22E7A18B2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487" y="3429000"/>
            <a:ext cx="4482000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D7B2D4-2900-5264-8D05-47DDD84464B0}"/>
              </a:ext>
            </a:extLst>
          </p:cNvPr>
          <p:cNvSpPr txBox="1"/>
          <p:nvPr/>
        </p:nvSpPr>
        <p:spPr>
          <a:xfrm>
            <a:off x="1985653" y="2967335"/>
            <a:ext cx="4367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Quimper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E8B968C9-DD6B-303A-9D45-C9EB9F493A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4513" y="559005"/>
            <a:ext cx="4590000" cy="30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A726E2-EDBD-AD50-EB64-D53D563AC232}"/>
              </a:ext>
            </a:extLst>
          </p:cNvPr>
          <p:cNvSpPr txBox="1"/>
          <p:nvPr/>
        </p:nvSpPr>
        <p:spPr>
          <a:xfrm>
            <a:off x="7943911" y="3573725"/>
            <a:ext cx="4679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Saint-Corentin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B928559-0C7A-9A2E-DA89-4EC07A99BDAA}"/>
              </a:ext>
            </a:extLst>
          </p:cNvPr>
          <p:cNvSpPr txBox="1"/>
          <p:nvPr/>
        </p:nvSpPr>
        <p:spPr>
          <a:xfrm>
            <a:off x="1273134" y="1627340"/>
            <a:ext cx="5970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Bretagne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C65DDEF-928C-2357-6820-FCC227666FB4}"/>
              </a:ext>
            </a:extLst>
          </p:cNvPr>
          <p:cNvSpPr txBox="1"/>
          <p:nvPr/>
        </p:nvSpPr>
        <p:spPr>
          <a:xfrm>
            <a:off x="6353298" y="4307330"/>
            <a:ext cx="52013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271</Words>
  <Application>Microsoft Office PowerPoint</Application>
  <PresentationFormat>Grand écran</PresentationFormat>
  <Paragraphs>46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2025-05-24T09:06:14Z</dcterms:modified>
</cp:coreProperties>
</file>