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YpOFj5jE6bKfxLO+h800A==" hashData="oVqIGuQFqHCAaJ0cEzEfM8fwzF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FF"/>
    <a:srgbClr val="D66B00"/>
    <a:srgbClr val="8F45C7"/>
    <a:srgbClr val="FFCE85"/>
    <a:srgbClr val="9A7500"/>
    <a:srgbClr val="D6A300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9148" autoAdjust="0"/>
    <p:restoredTop sz="94660"/>
  </p:normalViewPr>
  <p:slideViewPr>
    <p:cSldViewPr>
      <p:cViewPr>
        <p:scale>
          <a:sx n="83" d="100"/>
          <a:sy n="83" d="100"/>
        </p:scale>
        <p:origin x="-643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B5109F-9265-43C8-97F4-06DF85C70FDD}" type="datetimeFigureOut">
              <a:rPr lang="fr-FR"/>
              <a:pPr>
                <a:defRPr/>
              </a:pPr>
              <a:t>21/01/2025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AF8137-34EC-42A3-A583-1E08BE5C01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24969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439051-8482-44C5-8CFE-14B3F042760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CB118FD-47FC-4C15-A983-1B5FAA06356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218268-76C5-48E2-BA86-D55AF5A5E4A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727A0D9-1363-43D4-8EB8-1B5F87346171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14A1B-FA03-4409-A7A5-3192518372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0227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D4F48-2DDA-4AFD-B43E-B8AB8FE3F2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4988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CDE48-3CE6-4616-8059-16A5B59FD4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2864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8C123-EC72-44F5-9D16-69E486321F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1111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7A26B-9B9F-4A8B-9636-DECC2A2409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4139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B4DE-DE1A-4B90-A066-313A01A161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224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22D29-F97F-4010-95C9-CB9FCA3259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8041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0E93A-EB11-417D-B375-2C4DACAAB9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398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734E9-568D-47C8-9C3F-2ECA1C2765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1766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5AED8-B30D-4684-92F7-E65996B368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250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29C62-9D85-4393-9F0B-7F9AEF4BEA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5336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bg2">
                <a:lumMod val="21000"/>
              </a:schemeClr>
            </a:gs>
            <a:gs pos="87000">
              <a:schemeClr val="accent4">
                <a:lumMod val="10000"/>
              </a:schemeClr>
            </a:gs>
            <a:gs pos="83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34440E-3FE9-4254-BE2E-8FC46A2228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png"/><Relationship Id="rId3" Type="http://schemas.openxmlformats.org/officeDocument/2006/relationships/audio" Target="../media/audio1.wav"/><Relationship Id="rId21" Type="http://schemas.openxmlformats.org/officeDocument/2006/relationships/image" Target="../media/image12.jpeg"/><Relationship Id="rId7" Type="http://schemas.openxmlformats.org/officeDocument/2006/relationships/audio" Target="../media/audio5.wav"/><Relationship Id="rId12" Type="http://schemas.openxmlformats.org/officeDocument/2006/relationships/image" Target="../media/image3.gif"/><Relationship Id="rId17" Type="http://schemas.openxmlformats.org/officeDocument/2006/relationships/image" Target="../media/image8.jpeg"/><Relationship Id="rId2" Type="http://schemas.openxmlformats.org/officeDocument/2006/relationships/audio" Target="../media/media1.wav"/><Relationship Id="rId16" Type="http://schemas.openxmlformats.org/officeDocument/2006/relationships/image" Target="../media/image7.png"/><Relationship Id="rId20" Type="http://schemas.openxmlformats.org/officeDocument/2006/relationships/image" Target="../media/image11.gif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2.png"/><Relationship Id="rId5" Type="http://schemas.openxmlformats.org/officeDocument/2006/relationships/audio" Target="../media/audio3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gif"/><Relationship Id="rId4" Type="http://schemas.openxmlformats.org/officeDocument/2006/relationships/audio" Target="../media/audio2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4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6.png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image" Target="../media/image32.png"/><Relationship Id="rId26" Type="http://schemas.microsoft.com/office/2007/relationships/hdphoto" Target="../media/hdphoto4.wdp"/><Relationship Id="rId39" Type="http://schemas.openxmlformats.org/officeDocument/2006/relationships/image" Target="../media/image47.png"/><Relationship Id="rId3" Type="http://schemas.openxmlformats.org/officeDocument/2006/relationships/image" Target="../media/image17.png"/><Relationship Id="rId21" Type="http://schemas.openxmlformats.org/officeDocument/2006/relationships/image" Target="../media/image34.png"/><Relationship Id="rId34" Type="http://schemas.openxmlformats.org/officeDocument/2006/relationships/image" Target="../media/image42.png"/><Relationship Id="rId42" Type="http://schemas.openxmlformats.org/officeDocument/2006/relationships/image" Target="../media/image49.jpeg"/><Relationship Id="rId47" Type="http://schemas.openxmlformats.org/officeDocument/2006/relationships/audio" Target="../media/audio9.wav"/><Relationship Id="rId50" Type="http://schemas.openxmlformats.org/officeDocument/2006/relationships/image" Target="../media/image53.gif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6.png"/><Relationship Id="rId33" Type="http://schemas.microsoft.com/office/2007/relationships/hdphoto" Target="../media/hdphoto6.wdp"/><Relationship Id="rId38" Type="http://schemas.openxmlformats.org/officeDocument/2006/relationships/image" Target="../media/image46.png"/><Relationship Id="rId46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png"/><Relationship Id="rId20" Type="http://schemas.microsoft.com/office/2007/relationships/hdphoto" Target="../media/hdphoto1.wdp"/><Relationship Id="rId29" Type="http://schemas.openxmlformats.org/officeDocument/2006/relationships/image" Target="../media/image39.png"/><Relationship Id="rId41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24" Type="http://schemas.microsoft.com/office/2007/relationships/hdphoto" Target="../media/hdphoto3.wdp"/><Relationship Id="rId32" Type="http://schemas.openxmlformats.org/officeDocument/2006/relationships/image" Target="../media/image41.png"/><Relationship Id="rId37" Type="http://schemas.openxmlformats.org/officeDocument/2006/relationships/image" Target="../media/image45.png"/><Relationship Id="rId40" Type="http://schemas.openxmlformats.org/officeDocument/2006/relationships/image" Target="../media/image48.jpeg"/><Relationship Id="rId45" Type="http://schemas.openxmlformats.org/officeDocument/2006/relationships/audio" Target="../media/audio8.wav"/><Relationship Id="rId53" Type="http://schemas.openxmlformats.org/officeDocument/2006/relationships/image" Target="../media/image56.jpe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5.png"/><Relationship Id="rId28" Type="http://schemas.openxmlformats.org/officeDocument/2006/relationships/image" Target="../media/image38.png"/><Relationship Id="rId36" Type="http://schemas.openxmlformats.org/officeDocument/2006/relationships/image" Target="../media/image44.png"/><Relationship Id="rId49" Type="http://schemas.openxmlformats.org/officeDocument/2006/relationships/image" Target="../media/image10.gif"/><Relationship Id="rId10" Type="http://schemas.openxmlformats.org/officeDocument/2006/relationships/image" Target="../media/image24.gif"/><Relationship Id="rId19" Type="http://schemas.openxmlformats.org/officeDocument/2006/relationships/image" Target="../media/image33.png"/><Relationship Id="rId31" Type="http://schemas.openxmlformats.org/officeDocument/2006/relationships/image" Target="../media/image40.gif"/><Relationship Id="rId44" Type="http://schemas.openxmlformats.org/officeDocument/2006/relationships/image" Target="../media/image50.jpeg"/><Relationship Id="rId52" Type="http://schemas.openxmlformats.org/officeDocument/2006/relationships/image" Target="../media/image55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microsoft.com/office/2007/relationships/hdphoto" Target="../media/hdphoto2.wdp"/><Relationship Id="rId27" Type="http://schemas.openxmlformats.org/officeDocument/2006/relationships/image" Target="../media/image37.png"/><Relationship Id="rId30" Type="http://schemas.microsoft.com/office/2007/relationships/hdphoto" Target="../media/hdphoto5.wdp"/><Relationship Id="rId35" Type="http://schemas.openxmlformats.org/officeDocument/2006/relationships/image" Target="../media/image43.png"/><Relationship Id="rId43" Type="http://schemas.openxmlformats.org/officeDocument/2006/relationships/audio" Target="../media/audio7.wav"/><Relationship Id="rId48" Type="http://schemas.openxmlformats.org/officeDocument/2006/relationships/image" Target="../media/image52.jpeg"/><Relationship Id="rId8" Type="http://schemas.openxmlformats.org/officeDocument/2006/relationships/image" Target="../media/image22.gif"/><Relationship Id="rId51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01 - d'accord d'accord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" name="02 -3923.wav">
            <a:hlinkClick r:id="" action="ppaction://media"/>
          </p:cNvPr>
          <p:cNvPicPr>
            <a:picLocks noRot="1" noChangeAspect="1"/>
          </p:cNvPicPr>
          <p:nvPr>
            <a:wavAudioFile r:embed="rId3" name="02 - mon coeur sera ro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1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3860.wav">
            <a:hlinkClick r:id="" action="ppaction://media"/>
          </p:cNvPr>
          <p:cNvPicPr>
            <a:picLocks noRot="1" noChangeAspect="1"/>
          </p:cNvPicPr>
          <p:nvPr>
            <a:wavAudioFile r:embed="rId4" name="01 - scoubidou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3860.wav">
            <a:hlinkClick r:id="" action="ppaction://media"/>
          </p:cNvPr>
          <p:cNvPicPr>
            <a:picLocks noRot="1" noChangeAspect="1"/>
          </p:cNvPicPr>
          <p:nvPr>
            <a:wavAudioFile r:embed="rId5" name="03 - si tu vas à rio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3876.wav">
            <a:hlinkClick r:id="" action="ppaction://media"/>
          </p:cNvPr>
          <p:cNvPicPr>
            <a:picLocks noRot="1" noChangeAspect="1"/>
          </p:cNvPicPr>
          <p:nvPr>
            <a:wavAudioFile r:embed="rId6" name="01 - Demain tu te Marie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3876.wav">
            <a:hlinkClick r:id="" action="ppaction://media"/>
          </p:cNvPr>
          <p:cNvPicPr>
            <a:picLocks noRot="1" noChangeAspect="1"/>
          </p:cNvPicPr>
          <p:nvPr>
            <a:wavAudioFile r:embed="rId7" name="Michel Delpech - Chez Laurett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45 TOURS A FAIRE\1963 Danyel Gérard - D'accord, d'accord\Recto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679475"/>
            <a:ext cx="3330524" cy="337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0" name="Picture 2" descr="C:\Users\JCL\Desktop\45 TOURS A FAIRE\1963 Danyel Gérard - D'accord, d'accord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344" y="1299155"/>
            <a:ext cx="3979896" cy="421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235075" y="2114550"/>
            <a:ext cx="5976938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01 - d'accord </a:t>
            </a:r>
            <a:r>
              <a:rPr lang="fr-FR" sz="2000" b="1" dirty="0" err="1" smtClean="0">
                <a:solidFill>
                  <a:srgbClr val="FFC000"/>
                </a:solidFill>
              </a:rPr>
              <a:t>d'accord</a:t>
            </a:r>
            <a:endParaRPr lang="fr-FR" sz="20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20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 smtClean="0">
                <a:solidFill>
                  <a:srgbClr val="FFC000"/>
                </a:solidFill>
              </a:rPr>
              <a:t>02 </a:t>
            </a:r>
            <a:r>
              <a:rPr lang="fr-FR" sz="2000" b="1" dirty="0">
                <a:solidFill>
                  <a:srgbClr val="FFC000"/>
                </a:solidFill>
              </a:rPr>
              <a:t>- cher </a:t>
            </a:r>
            <a:r>
              <a:rPr lang="fr-FR" sz="2000" b="1" dirty="0" err="1" smtClean="0">
                <a:solidFill>
                  <a:srgbClr val="FFC000"/>
                </a:solidFill>
              </a:rPr>
              <a:t>danyel</a:t>
            </a:r>
            <a:endParaRPr lang="fr-FR" sz="20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03 - il pleut dans ma </a:t>
            </a:r>
            <a:r>
              <a:rPr lang="fr-FR" sz="2000" b="1" dirty="0" smtClean="0">
                <a:solidFill>
                  <a:srgbClr val="FFC000"/>
                </a:solidFill>
              </a:rPr>
              <a:t>maison</a:t>
            </a:r>
          </a:p>
          <a:p>
            <a:pPr algn="ctr" eaLnBrk="1" hangingPunct="1"/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04 - il n'a pas si longtemps</a:t>
            </a:r>
          </a:p>
        </p:txBody>
      </p:sp>
      <p:pic>
        <p:nvPicPr>
          <p:cNvPr id="4101" name="Picture 6" descr="C:\Users\JCL\Desktop\s-l300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626511"/>
            <a:ext cx="2218085" cy="320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4964173"/>
            <a:ext cx="740842" cy="98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9" name="Picture 56" descr="C:\Users\Marie-Jose\Desktop\NUMEROS JUKEBOX NOIR\1 (FILEminimizer).jpg">
            <a:hlinkClick r:id="" action="ppaction://noaction" highlightClick="1">
              <a:snd r:embed="rId41" name="01 - d'accord d'accord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Marie-Jose\Desktop\NUMEROS JUKEBOX NOIR\2 (FILEminimizer).jpg">
            <a:hlinkClick r:id="" action="ppaction://noaction" highlightClick="1">
              <a:snd r:embed="rId43" name="02 - cher danyel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3" descr="C:\Users\Marie-Jose\Desktop\NUMEROS JUKEBOX NOIR\3 (FILEminimizer).jpg">
            <a:hlinkClick r:id="" action="ppaction://noaction" highlightClick="1">
              <a:snd r:embed="rId45" name="03 - il pleut dans ma maison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" descr="C:\Users\Marie-Jose\Desktop\NUMEROS JUKEBOX NOIR\4 (FILEminimizer).jpg">
            <a:hlinkClick r:id="" action="ppaction://noaction" highlightClick="1">
              <a:snd r:embed="rId47" name="04 - il n'a pas si longtemps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54" descr="C:\Users\JCL\Desktop\bbbbbb_détouré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043532"/>
            <a:ext cx="16002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JCL\Desktop\45 TOURS A FAIRE\1963 Danyel Gérard - D'accord, d'accord\Recto.jp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967" y="1661128"/>
            <a:ext cx="1365610" cy="1382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Affichage à l'écran (4:3)</PresentationFormat>
  <Paragraphs>11</Paragraphs>
  <Slides>4</Slides>
  <Notes>4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2025-01-21T10:18:43Z</dcterms:modified>
</cp:coreProperties>
</file>