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2"/>
  </p:notesMasterIdLst>
  <p:sldIdLst>
    <p:sldId id="426" r:id="rId3"/>
    <p:sldId id="428" r:id="rId4"/>
    <p:sldId id="427" r:id="rId5"/>
    <p:sldId id="429" r:id="rId6"/>
    <p:sldId id="430" r:id="rId7"/>
    <p:sldId id="431" r:id="rId8"/>
    <p:sldId id="432" r:id="rId9"/>
    <p:sldId id="433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390" r:id="rId41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455vCrVSx+PUJ7Ley2TqA==" hashData="pS8XsvzMfrFjbyZOJ0/OX0JhN9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696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29/04/2025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24000"/>
            <a:ext cx="9145588" cy="1045954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306" y="3780309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88000" y="3240000"/>
            <a:ext cx="1127724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17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760000"/>
            <a:ext cx="91455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ln w="38100">
                  <a:solidFill>
                    <a:srgbClr val="FF0000"/>
                  </a:solidFill>
                </a:ln>
                <a:latin typeface="Broadway" pitchFamily="82" charset="0"/>
              </a:rPr>
              <a:t>EICHHOFFEN</a:t>
            </a:r>
            <a:endParaRPr lang="fr-FR" sz="4800" dirty="0">
              <a:ln w="3810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754" y="2268141"/>
            <a:ext cx="1212631" cy="1440000"/>
          </a:xfrm>
          <a:prstGeom prst="rect">
            <a:avLst/>
          </a:prstGeom>
        </p:spPr>
      </p:pic>
      <p:pic>
        <p:nvPicPr>
          <p:cNvPr id="16" name="Musique 02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02 relaxante au violon et harpe, calme, musique douce, paysages magnifiques, nature en automne.wav"/>
          </p:nvPr>
        </p:nvPicPr>
        <p:blipFill>
          <a:blip r:embed="rId8" cstate="print"/>
          <a:stretch>
            <a:fillRect/>
          </a:stretch>
        </p:blipFill>
        <p:spPr>
          <a:xfrm>
            <a:off x="5868938" y="262818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ichhoff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2000" y="2448000"/>
            <a:ext cx="2261597" cy="720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3" name="Rectangle 2"/>
          <p:cNvSpPr>
            <a:spLocks noChangeAspect="1"/>
          </p:cNvSpPr>
          <p:nvPr/>
        </p:nvSpPr>
        <p:spPr>
          <a:xfrm>
            <a:off x="3528000" y="2592000"/>
            <a:ext cx="2160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/>
              <a:t>EICHHOFFEN</a:t>
            </a:r>
            <a:endParaRPr lang="fr-FR" sz="6000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10527_1846250979237181_2693002567238110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58706_1846251779237101_4461185718867225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499641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69447_1846251622570450_5026000364117085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514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79627_1846251905903755_5408526769743154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19009_1846250819237197_2456106323173477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20427_1846250952570517_3307109435874421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22821_1846251332570479_8655683619005877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86344_1846251022570510_9110886800342576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57165_1846252075903738_4528534696868814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ichhoff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6000" y="6156000"/>
            <a:ext cx="904637" cy="288000"/>
          </a:xfrm>
          <a:prstGeom prst="rect">
            <a:avLst/>
          </a:prstGeom>
        </p:spPr>
      </p:pic>
      <p:sp>
        <p:nvSpPr>
          <p:cNvPr id="3" name="Rectangle 2"/>
          <p:cNvSpPr>
            <a:spLocks noChangeAspect="1"/>
          </p:cNvSpPr>
          <p:nvPr/>
        </p:nvSpPr>
        <p:spPr>
          <a:xfrm>
            <a:off x="3816000" y="6156000"/>
            <a:ext cx="38164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200" b="1" dirty="0" smtClean="0"/>
              <a:t>EICHHOFFEN</a:t>
            </a:r>
            <a:endParaRPr lang="fr-FR" sz="3600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1146" y="277219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2456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29.04.2025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259979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117183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5436898" cy="1463894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4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661026" y="323925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" name="Image 19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7726" y="3132237"/>
            <a:ext cx="1800000" cy="1800000"/>
          </a:xfrm>
          <a:prstGeom prst="rect">
            <a:avLst/>
          </a:prstGeom>
        </p:spPr>
      </p:pic>
      <p:pic>
        <p:nvPicPr>
          <p:cNvPr id="21" name="Image 20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20466" y="3060229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2243</TotalTime>
  <Words>55</Words>
  <Application>Microsoft Office PowerPoint</Application>
  <PresentationFormat>Personnalisé</PresentationFormat>
  <Paragraphs>21</Paragraphs>
  <Slides>39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1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362</cp:revision>
  <dcterms:created xsi:type="dcterms:W3CDTF">2020-05-12T17:47:43Z</dcterms:created>
  <dcterms:modified xsi:type="dcterms:W3CDTF">2025-04-29T16:12:05Z</dcterms:modified>
</cp:coreProperties>
</file>