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74"/>
  </p:notes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325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257" r:id="rId73"/>
  </p:sldIdLst>
  <p:sldSz cx="8640763" cy="5761038"/>
  <p:notesSz cx="6858000" cy="9144000"/>
  <p:defaultTextStyle>
    <a:defPPr>
      <a:defRPr lang="fr-FR"/>
    </a:defPPr>
    <a:lvl1pPr marL="0" algn="l" defTabSz="8228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1" algn="l" defTabSz="8228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82" algn="l" defTabSz="8228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23" algn="l" defTabSz="8228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66" algn="l" defTabSz="8228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06" algn="l" defTabSz="8228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48" algn="l" defTabSz="8228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089" algn="l" defTabSz="8228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30" algn="l" defTabSz="8228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xX5OrUEPc+UoeKI1u6JvA==" hashData="nsFW6xW3ZS3KvJx7+RJ755rto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viewProps" Target="view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11C8D5-CA53-4995-B3CA-4431FE3B9601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A55395-1DB7-4232-BC77-3B9F77ADD0F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55395-1DB7-4232-BC77-3B9F77ADD0F3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65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0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6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6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0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4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08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3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1" indent="0">
              <a:buNone/>
              <a:defRPr sz="1800" b="1"/>
            </a:lvl2pPr>
            <a:lvl3pPr marL="822882" indent="0">
              <a:buNone/>
              <a:defRPr sz="1600" b="1"/>
            </a:lvl3pPr>
            <a:lvl4pPr marL="1234323" indent="0">
              <a:buNone/>
              <a:defRPr sz="1400" b="1"/>
            </a:lvl4pPr>
            <a:lvl5pPr marL="1645766" indent="0">
              <a:buNone/>
              <a:defRPr sz="1400" b="1"/>
            </a:lvl5pPr>
            <a:lvl6pPr marL="2057206" indent="0">
              <a:buNone/>
              <a:defRPr sz="1400" b="1"/>
            </a:lvl6pPr>
            <a:lvl7pPr marL="2468648" indent="0">
              <a:buNone/>
              <a:defRPr sz="1400" b="1"/>
            </a:lvl7pPr>
            <a:lvl8pPr marL="2880089" indent="0">
              <a:buNone/>
              <a:defRPr sz="1400" b="1"/>
            </a:lvl8pPr>
            <a:lvl9pPr marL="329153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1" indent="0">
              <a:buNone/>
              <a:defRPr sz="1800" b="1"/>
            </a:lvl2pPr>
            <a:lvl3pPr marL="822882" indent="0">
              <a:buNone/>
              <a:defRPr sz="1600" b="1"/>
            </a:lvl3pPr>
            <a:lvl4pPr marL="1234323" indent="0">
              <a:buNone/>
              <a:defRPr sz="1400" b="1"/>
            </a:lvl4pPr>
            <a:lvl5pPr marL="1645766" indent="0">
              <a:buNone/>
              <a:defRPr sz="1400" b="1"/>
            </a:lvl5pPr>
            <a:lvl6pPr marL="2057206" indent="0">
              <a:buNone/>
              <a:defRPr sz="1400" b="1"/>
            </a:lvl6pPr>
            <a:lvl7pPr marL="2468648" indent="0">
              <a:buNone/>
              <a:defRPr sz="1400" b="1"/>
            </a:lvl7pPr>
            <a:lvl8pPr marL="2880089" indent="0">
              <a:buNone/>
              <a:defRPr sz="1400" b="1"/>
            </a:lvl8pPr>
            <a:lvl9pPr marL="329153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1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1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1" indent="0">
              <a:buNone/>
              <a:defRPr sz="1100"/>
            </a:lvl2pPr>
            <a:lvl3pPr marL="822882" indent="0">
              <a:buNone/>
              <a:defRPr sz="900"/>
            </a:lvl3pPr>
            <a:lvl4pPr marL="1234323" indent="0">
              <a:buNone/>
              <a:defRPr sz="800"/>
            </a:lvl4pPr>
            <a:lvl5pPr marL="1645766" indent="0">
              <a:buNone/>
              <a:defRPr sz="800"/>
            </a:lvl5pPr>
            <a:lvl6pPr marL="2057206" indent="0">
              <a:buNone/>
              <a:defRPr sz="800"/>
            </a:lvl6pPr>
            <a:lvl7pPr marL="2468648" indent="0">
              <a:buNone/>
              <a:defRPr sz="800"/>
            </a:lvl7pPr>
            <a:lvl8pPr marL="2880089" indent="0">
              <a:buNone/>
              <a:defRPr sz="800"/>
            </a:lvl8pPr>
            <a:lvl9pPr marL="329153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1" indent="0">
              <a:buNone/>
              <a:defRPr sz="2500"/>
            </a:lvl2pPr>
            <a:lvl3pPr marL="822882" indent="0">
              <a:buNone/>
              <a:defRPr sz="2200"/>
            </a:lvl3pPr>
            <a:lvl4pPr marL="1234323" indent="0">
              <a:buNone/>
              <a:defRPr sz="1800"/>
            </a:lvl4pPr>
            <a:lvl5pPr marL="1645766" indent="0">
              <a:buNone/>
              <a:defRPr sz="1800"/>
            </a:lvl5pPr>
            <a:lvl6pPr marL="2057206" indent="0">
              <a:buNone/>
              <a:defRPr sz="1800"/>
            </a:lvl6pPr>
            <a:lvl7pPr marL="2468648" indent="0">
              <a:buNone/>
              <a:defRPr sz="1800"/>
            </a:lvl7pPr>
            <a:lvl8pPr marL="2880089" indent="0">
              <a:buNone/>
              <a:defRPr sz="1800"/>
            </a:lvl8pPr>
            <a:lvl9pPr marL="329153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1" indent="0">
              <a:buNone/>
              <a:defRPr sz="1100"/>
            </a:lvl2pPr>
            <a:lvl3pPr marL="822882" indent="0">
              <a:buNone/>
              <a:defRPr sz="900"/>
            </a:lvl3pPr>
            <a:lvl4pPr marL="1234323" indent="0">
              <a:buNone/>
              <a:defRPr sz="800"/>
            </a:lvl4pPr>
            <a:lvl5pPr marL="1645766" indent="0">
              <a:buNone/>
              <a:defRPr sz="800"/>
            </a:lvl5pPr>
            <a:lvl6pPr marL="2057206" indent="0">
              <a:buNone/>
              <a:defRPr sz="800"/>
            </a:lvl6pPr>
            <a:lvl7pPr marL="2468648" indent="0">
              <a:buNone/>
              <a:defRPr sz="800"/>
            </a:lvl7pPr>
            <a:lvl8pPr marL="2880089" indent="0">
              <a:buNone/>
              <a:defRPr sz="800"/>
            </a:lvl8pPr>
            <a:lvl9pPr marL="329153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1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8" y="193371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8973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72" y="3264772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2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4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7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9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61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941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26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58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1" y="3702017"/>
            <a:ext cx="7344649" cy="114420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1" y="2441800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236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472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970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94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6180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9416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265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588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5" y="230726"/>
            <a:ext cx="7776688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2" y="1289646"/>
            <a:ext cx="38178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365" indent="0">
              <a:buNone/>
              <a:defRPr sz="2400" b="1"/>
            </a:lvl2pPr>
            <a:lvl3pPr marL="1064729" indent="0">
              <a:buNone/>
              <a:defRPr sz="2100" b="1"/>
            </a:lvl3pPr>
            <a:lvl4pPr marL="1597081" indent="0">
              <a:buNone/>
              <a:defRPr sz="1800" b="1"/>
            </a:lvl4pPr>
            <a:lvl5pPr marL="2129442" indent="0">
              <a:buNone/>
              <a:defRPr sz="1800" b="1"/>
            </a:lvl5pPr>
            <a:lvl6pPr marL="2661801" indent="0">
              <a:buNone/>
              <a:defRPr sz="1800" b="1"/>
            </a:lvl6pPr>
            <a:lvl7pPr marL="3194163" indent="0">
              <a:buNone/>
              <a:defRPr sz="1800" b="1"/>
            </a:lvl7pPr>
            <a:lvl8pPr marL="3726533" indent="0">
              <a:buNone/>
              <a:defRPr sz="1800" b="1"/>
            </a:lvl8pPr>
            <a:lvl9pPr marL="4258878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72" y="1827710"/>
            <a:ext cx="38178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646"/>
            <a:ext cx="38193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365" indent="0">
              <a:buNone/>
              <a:defRPr sz="2400" b="1"/>
            </a:lvl2pPr>
            <a:lvl3pPr marL="1064729" indent="0">
              <a:buNone/>
              <a:defRPr sz="2100" b="1"/>
            </a:lvl3pPr>
            <a:lvl4pPr marL="1597081" indent="0">
              <a:buNone/>
              <a:defRPr sz="1800" b="1"/>
            </a:lvl4pPr>
            <a:lvl5pPr marL="2129442" indent="0">
              <a:buNone/>
              <a:defRPr sz="1800" b="1"/>
            </a:lvl5pPr>
            <a:lvl6pPr marL="2661801" indent="0">
              <a:buNone/>
              <a:defRPr sz="1800" b="1"/>
            </a:lvl6pPr>
            <a:lvl7pPr marL="3194163" indent="0">
              <a:buNone/>
              <a:defRPr sz="1800" b="1"/>
            </a:lvl7pPr>
            <a:lvl8pPr marL="3726533" indent="0">
              <a:buNone/>
              <a:defRPr sz="1800" b="1"/>
            </a:lvl8pPr>
            <a:lvl9pPr marL="4258878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710"/>
            <a:ext cx="38193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25" y="232502"/>
            <a:ext cx="2842751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01"/>
            <a:ext cx="4830428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25" y="1205566"/>
            <a:ext cx="2842751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2365" indent="0">
              <a:buNone/>
              <a:defRPr sz="1300"/>
            </a:lvl2pPr>
            <a:lvl3pPr marL="1064729" indent="0">
              <a:buNone/>
              <a:defRPr sz="1100"/>
            </a:lvl3pPr>
            <a:lvl4pPr marL="1597081" indent="0">
              <a:buNone/>
              <a:defRPr sz="1100"/>
            </a:lvl4pPr>
            <a:lvl5pPr marL="2129442" indent="0">
              <a:buNone/>
              <a:defRPr sz="1100"/>
            </a:lvl5pPr>
            <a:lvl6pPr marL="2661801" indent="0">
              <a:buNone/>
              <a:defRPr sz="1100"/>
            </a:lvl6pPr>
            <a:lvl7pPr marL="3194163" indent="0">
              <a:buNone/>
              <a:defRPr sz="1100"/>
            </a:lvl7pPr>
            <a:lvl8pPr marL="3726533" indent="0">
              <a:buNone/>
              <a:defRPr sz="1100"/>
            </a:lvl8pPr>
            <a:lvl9pPr marL="42588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382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7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2365" indent="0">
              <a:buNone/>
              <a:defRPr sz="3200"/>
            </a:lvl2pPr>
            <a:lvl3pPr marL="1064729" indent="0">
              <a:buNone/>
              <a:defRPr sz="2900"/>
            </a:lvl3pPr>
            <a:lvl4pPr marL="1597081" indent="0">
              <a:buNone/>
              <a:defRPr sz="2400"/>
            </a:lvl4pPr>
            <a:lvl5pPr marL="2129442" indent="0">
              <a:buNone/>
              <a:defRPr sz="2400"/>
            </a:lvl5pPr>
            <a:lvl6pPr marL="2661801" indent="0">
              <a:buNone/>
              <a:defRPr sz="2400"/>
            </a:lvl6pPr>
            <a:lvl7pPr marL="3194163" indent="0">
              <a:buNone/>
              <a:defRPr sz="2400"/>
            </a:lvl7pPr>
            <a:lvl8pPr marL="3726533" indent="0">
              <a:buNone/>
              <a:defRPr sz="2400"/>
            </a:lvl8pPr>
            <a:lvl9pPr marL="42588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90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2365" indent="0">
              <a:buNone/>
              <a:defRPr sz="1300"/>
            </a:lvl2pPr>
            <a:lvl3pPr marL="1064729" indent="0">
              <a:buNone/>
              <a:defRPr sz="1100"/>
            </a:lvl3pPr>
            <a:lvl4pPr marL="1597081" indent="0">
              <a:buNone/>
              <a:defRPr sz="1100"/>
            </a:lvl4pPr>
            <a:lvl5pPr marL="2129442" indent="0">
              <a:buNone/>
              <a:defRPr sz="1100"/>
            </a:lvl5pPr>
            <a:lvl6pPr marL="2661801" indent="0">
              <a:buNone/>
              <a:defRPr sz="1100"/>
            </a:lvl6pPr>
            <a:lvl7pPr marL="3194163" indent="0">
              <a:buNone/>
              <a:defRPr sz="1100"/>
            </a:lvl7pPr>
            <a:lvl8pPr marL="3726533" indent="0">
              <a:buNone/>
              <a:defRPr sz="1100"/>
            </a:lvl8pPr>
            <a:lvl9pPr marL="42588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4" y="193647"/>
            <a:ext cx="1944173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193647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0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8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7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5" y="3702004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5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8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7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7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6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5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8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8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931" indent="0">
              <a:buNone/>
              <a:defRPr sz="1900" b="1"/>
            </a:lvl2pPr>
            <a:lvl3pPr marL="873863" indent="0">
              <a:buNone/>
              <a:defRPr sz="1700" b="1"/>
            </a:lvl3pPr>
            <a:lvl4pPr marL="1310792" indent="0">
              <a:buNone/>
              <a:defRPr sz="1500" b="1"/>
            </a:lvl4pPr>
            <a:lvl5pPr marL="1747724" indent="0">
              <a:buNone/>
              <a:defRPr sz="1500" b="1"/>
            </a:lvl5pPr>
            <a:lvl6pPr marL="2184654" indent="0">
              <a:buNone/>
              <a:defRPr sz="1500" b="1"/>
            </a:lvl6pPr>
            <a:lvl7pPr marL="2621585" indent="0">
              <a:buNone/>
              <a:defRPr sz="1500" b="1"/>
            </a:lvl7pPr>
            <a:lvl8pPr marL="3058515" indent="0">
              <a:buNone/>
              <a:defRPr sz="1500" b="1"/>
            </a:lvl8pPr>
            <a:lvl9pPr marL="3495447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9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2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931" indent="0">
              <a:buNone/>
              <a:defRPr sz="1900" b="1"/>
            </a:lvl2pPr>
            <a:lvl3pPr marL="873863" indent="0">
              <a:buNone/>
              <a:defRPr sz="1700" b="1"/>
            </a:lvl3pPr>
            <a:lvl4pPr marL="1310792" indent="0">
              <a:buNone/>
              <a:defRPr sz="1500" b="1"/>
            </a:lvl4pPr>
            <a:lvl5pPr marL="1747724" indent="0">
              <a:buNone/>
              <a:defRPr sz="1500" b="1"/>
            </a:lvl5pPr>
            <a:lvl6pPr marL="2184654" indent="0">
              <a:buNone/>
              <a:defRPr sz="1500" b="1"/>
            </a:lvl6pPr>
            <a:lvl7pPr marL="2621585" indent="0">
              <a:buNone/>
              <a:defRPr sz="1500" b="1"/>
            </a:lvl7pPr>
            <a:lvl8pPr marL="3058515" indent="0">
              <a:buNone/>
              <a:defRPr sz="1500" b="1"/>
            </a:lvl8pPr>
            <a:lvl9pPr marL="3495447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2" y="1826999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4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4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931" indent="0">
              <a:buNone/>
              <a:defRPr sz="1200"/>
            </a:lvl2pPr>
            <a:lvl3pPr marL="873863" indent="0">
              <a:buNone/>
              <a:defRPr sz="1000"/>
            </a:lvl3pPr>
            <a:lvl4pPr marL="1310792" indent="0">
              <a:buNone/>
              <a:defRPr sz="900"/>
            </a:lvl4pPr>
            <a:lvl5pPr marL="1747724" indent="0">
              <a:buNone/>
              <a:defRPr sz="900"/>
            </a:lvl5pPr>
            <a:lvl6pPr marL="2184654" indent="0">
              <a:buNone/>
              <a:defRPr sz="900"/>
            </a:lvl6pPr>
            <a:lvl7pPr marL="2621585" indent="0">
              <a:buNone/>
              <a:defRPr sz="900"/>
            </a:lvl7pPr>
            <a:lvl8pPr marL="3058515" indent="0">
              <a:buNone/>
              <a:defRPr sz="900"/>
            </a:lvl8pPr>
            <a:lvl9pPr marL="349544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4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931" indent="0">
              <a:buNone/>
              <a:defRPr sz="2600"/>
            </a:lvl2pPr>
            <a:lvl3pPr marL="873863" indent="0">
              <a:buNone/>
              <a:defRPr sz="2300"/>
            </a:lvl3pPr>
            <a:lvl4pPr marL="1310792" indent="0">
              <a:buNone/>
              <a:defRPr sz="1900"/>
            </a:lvl4pPr>
            <a:lvl5pPr marL="1747724" indent="0">
              <a:buNone/>
              <a:defRPr sz="1900"/>
            </a:lvl5pPr>
            <a:lvl6pPr marL="2184654" indent="0">
              <a:buNone/>
              <a:defRPr sz="1900"/>
            </a:lvl6pPr>
            <a:lvl7pPr marL="2621585" indent="0">
              <a:buNone/>
              <a:defRPr sz="1900"/>
            </a:lvl7pPr>
            <a:lvl8pPr marL="3058515" indent="0">
              <a:buNone/>
              <a:defRPr sz="1900"/>
            </a:lvl8pPr>
            <a:lvl9pPr marL="3495447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8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931" indent="0">
              <a:buNone/>
              <a:defRPr sz="1200"/>
            </a:lvl2pPr>
            <a:lvl3pPr marL="873863" indent="0">
              <a:buNone/>
              <a:defRPr sz="1000"/>
            </a:lvl3pPr>
            <a:lvl4pPr marL="1310792" indent="0">
              <a:buNone/>
              <a:defRPr sz="900"/>
            </a:lvl4pPr>
            <a:lvl5pPr marL="1747724" indent="0">
              <a:buNone/>
              <a:defRPr sz="900"/>
            </a:lvl5pPr>
            <a:lvl6pPr marL="2184654" indent="0">
              <a:buNone/>
              <a:defRPr sz="900"/>
            </a:lvl6pPr>
            <a:lvl7pPr marL="2621585" indent="0">
              <a:buNone/>
              <a:defRPr sz="900"/>
            </a:lvl7pPr>
            <a:lvl8pPr marL="3058515" indent="0">
              <a:buNone/>
              <a:defRPr sz="900"/>
            </a:lvl8pPr>
            <a:lvl9pPr marL="349544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0710"/>
            <a:ext cx="7776687" cy="960173"/>
          </a:xfrm>
          <a:prstGeom prst="rect">
            <a:avLst/>
          </a:prstGeom>
        </p:spPr>
        <p:txBody>
          <a:bodyPr vert="horz" lIns="82288" tIns="41145" rIns="82288" bIns="411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245"/>
            <a:ext cx="7776687" cy="3802019"/>
          </a:xfrm>
          <a:prstGeom prst="rect">
            <a:avLst/>
          </a:prstGeom>
        </p:spPr>
        <p:txBody>
          <a:bodyPr vert="horz" lIns="82288" tIns="41145" rIns="82288" bIns="411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88" tIns="41145" rIns="82288" bIns="4114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CABD5-F5B9-4C74-817B-3B823735D097}" type="datetimeFigureOut">
              <a:rPr lang="fr-FR" smtClean="0"/>
              <a:pPr/>
              <a:t>15/04/2025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88" tIns="41145" rIns="82288" bIns="4114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88" tIns="41145" rIns="82288" bIns="4114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95427-1045-4A84-8767-C5253FE784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8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1" indent="-308581" algn="l" defTabSz="82288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3" indent="-257150" algn="l" defTabSz="82288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04" indent="-205721" algn="l" defTabSz="82288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45" indent="-205721" algn="l" defTabSz="82288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485" indent="-205721" algn="l" defTabSz="82288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27" indent="-205721" algn="l" defTabSz="8228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68" indent="-205721" algn="l" defTabSz="8228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09" indent="-205721" algn="l" defTabSz="8228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51" indent="-205721" algn="l" defTabSz="8228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1" algn="l" defTabSz="822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82" algn="l" defTabSz="822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23" algn="l" defTabSz="822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66" algn="l" defTabSz="822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06" algn="l" defTabSz="822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48" algn="l" defTabSz="822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089" algn="l" defTabSz="822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30" algn="l" defTabSz="8228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5" y="230726"/>
            <a:ext cx="7776688" cy="960173"/>
          </a:xfrm>
          <a:prstGeom prst="rect">
            <a:avLst/>
          </a:prstGeom>
        </p:spPr>
        <p:txBody>
          <a:bodyPr vert="horz" lIns="105790" tIns="52877" rIns="105790" bIns="5287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5" y="1345022"/>
            <a:ext cx="7776688" cy="3802019"/>
          </a:xfrm>
          <a:prstGeom prst="rect">
            <a:avLst/>
          </a:prstGeom>
        </p:spPr>
        <p:txBody>
          <a:bodyPr vert="horz" lIns="105790" tIns="52877" rIns="105790" bIns="5287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58"/>
            <a:ext cx="2016178" cy="306722"/>
          </a:xfrm>
          <a:prstGeom prst="rect">
            <a:avLst/>
          </a:prstGeom>
        </p:spPr>
        <p:txBody>
          <a:bodyPr vert="horz" lIns="105790" tIns="52877" rIns="105790" bIns="52877" rtlCol="0" anchor="ctr"/>
          <a:lstStyle>
            <a:lvl1pPr algn="l" defTabSz="106472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58"/>
            <a:ext cx="2736242" cy="306722"/>
          </a:xfrm>
          <a:prstGeom prst="rect">
            <a:avLst/>
          </a:prstGeom>
        </p:spPr>
        <p:txBody>
          <a:bodyPr vert="horz" lIns="105790" tIns="52877" rIns="105790" bIns="52877" rtlCol="0" anchor="ctr"/>
          <a:lstStyle>
            <a:lvl1pPr algn="ctr" defTabSz="106472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1" y="5342958"/>
            <a:ext cx="2016178" cy="306722"/>
          </a:xfrm>
          <a:prstGeom prst="rect">
            <a:avLst/>
          </a:prstGeom>
        </p:spPr>
        <p:txBody>
          <a:bodyPr vert="horz" lIns="105790" tIns="52877" rIns="105790" bIns="52877" rtlCol="0" anchor="ctr"/>
          <a:lstStyle>
            <a:lvl1pPr algn="r" defTabSz="106472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64729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9268" indent="-399268" algn="l" defTabSz="106472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65073" indent="-332725" algn="l" defTabSz="106472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0903" indent="-266183" algn="l" defTabSz="106472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63278" indent="-266183" algn="l" defTabSz="106472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5630" indent="-266183" algn="l" defTabSz="106472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27984" indent="-266183" algn="l" defTabSz="106472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60334" indent="-266183" algn="l" defTabSz="106472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3992704" indent="-266183" algn="l" defTabSz="106472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25076" indent="-266183" algn="l" defTabSz="106472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47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2365" algn="l" defTabSz="10647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4729" algn="l" defTabSz="10647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81" algn="l" defTabSz="10647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9442" algn="l" defTabSz="10647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801" algn="l" defTabSz="10647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4163" algn="l" defTabSz="10647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26533" algn="l" defTabSz="10647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58878" algn="l" defTabSz="10647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86" tIns="43692" rIns="87386" bIns="4369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8"/>
            <a:ext cx="7776687" cy="3802019"/>
          </a:xfrm>
          <a:prstGeom prst="rect">
            <a:avLst/>
          </a:prstGeom>
        </p:spPr>
        <p:txBody>
          <a:bodyPr vert="horz" lIns="87386" tIns="43692" rIns="87386" bIns="4369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86" tIns="43692" rIns="87386" bIns="436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863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863"/>
              <a:t>15/04/2025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86" tIns="43692" rIns="87386" bIns="436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863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86" tIns="43692" rIns="87386" bIns="436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863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863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73863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97" indent="-327697" algn="l" defTabSz="87386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10013" indent="-273082" algn="l" defTabSz="873863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327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257" indent="-218466" algn="l" defTabSz="873863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189" indent="-218466" algn="l" defTabSz="873863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3121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0051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981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911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931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863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792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724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654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585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515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447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8.gif"/><Relationship Id="rId5" Type="http://schemas.openxmlformats.org/officeDocument/2006/relationships/image" Target="../media/image77.gif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744827" y="1303763"/>
            <a:ext cx="3895942" cy="39418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19" tIns="40010" rIns="80019" bIns="40010" rtlCol="0" anchor="ctr"/>
          <a:lstStyle/>
          <a:p>
            <a:pPr algn="ctr" defTabSz="947504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653413" y="151519"/>
            <a:ext cx="2546637" cy="906984"/>
          </a:xfrm>
          <a:prstGeom prst="rect">
            <a:avLst/>
          </a:prstGeom>
          <a:noFill/>
        </p:spPr>
        <p:txBody>
          <a:bodyPr wrap="square" lIns="105760" tIns="52866" rIns="105760" bIns="52866" rtlCol="0">
            <a:spAutoFit/>
          </a:bodyPr>
          <a:lstStyle/>
          <a:p>
            <a:pPr algn="ctr" defTabSz="1064461"/>
            <a:r>
              <a:rPr lang="fr-FR" sz="13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64461"/>
            <a:r>
              <a:rPr lang="fr-FR" sz="13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682333" y="4274969"/>
            <a:ext cx="7742504" cy="848787"/>
          </a:xfrm>
          <a:prstGeom prst="rect">
            <a:avLst/>
          </a:prstGeom>
          <a:noFill/>
        </p:spPr>
        <p:txBody>
          <a:bodyPr wrap="none" lIns="89005" tIns="44502" rIns="89005" bIns="44502" rtlCol="0">
            <a:prstTxWarp prst="textPlain">
              <a:avLst/>
            </a:prstTxWarp>
            <a:spAutoFit/>
          </a:bodyPr>
          <a:lstStyle/>
          <a:p>
            <a:pPr algn="ctr" defTabSz="1067288"/>
            <a:r>
              <a:rPr lang="fr-FR" sz="5900" dirty="0">
                <a:ln w="38100">
                  <a:solidFill>
                    <a:srgbClr val="FF9933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et </a:t>
            </a:r>
            <a:r>
              <a:rPr lang="fr-FR" sz="5900" dirty="0" smtClean="0">
                <a:ln w="38100">
                  <a:solidFill>
                    <a:srgbClr val="FF9933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 les  cygnes  de  vie</a:t>
            </a:r>
            <a:endParaRPr lang="fr-FR" sz="5900" dirty="0">
              <a:ln w="38100">
                <a:solidFill>
                  <a:srgbClr val="FF9933"/>
                </a:solidFill>
              </a:ln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181886" y="424465"/>
            <a:ext cx="3031374" cy="2444248"/>
          </a:xfrm>
          <a:prstGeom prst="rect">
            <a:avLst/>
          </a:prstGeom>
          <a:noFill/>
        </p:spPr>
        <p:txBody>
          <a:bodyPr wrap="none" lIns="105760" tIns="52866" rIns="105760" bIns="52866" rtlCol="0">
            <a:prstTxWarp prst="textArchUpPour">
              <a:avLst/>
            </a:prstTxWarp>
            <a:spAutoFit/>
          </a:bodyPr>
          <a:lstStyle/>
          <a:p>
            <a:pPr defTabSz="1064461"/>
            <a:r>
              <a:rPr lang="fr-FR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4" y="5305867"/>
            <a:ext cx="8640763" cy="511689"/>
          </a:xfrm>
          <a:prstGeom prst="rect">
            <a:avLst/>
          </a:prstGeom>
        </p:spPr>
        <p:txBody>
          <a:bodyPr wrap="square" lIns="80019" tIns="40010" rIns="80019" bIns="40010">
            <a:spAutoFit/>
          </a:bodyPr>
          <a:lstStyle/>
          <a:p>
            <a:pPr algn="ctr" defTabSz="1064461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La </a:t>
            </a:r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 belle  image  est 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</a:t>
            </a:r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 géométrie 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modulée </a:t>
            </a:r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 par  le  </a:t>
            </a:r>
            <a:r>
              <a:rPr lang="fr-FR" sz="2800" b="1" dirty="0" err="1">
                <a:solidFill>
                  <a:prstClr val="black"/>
                </a:solidFill>
                <a:latin typeface="Chiller" pitchFamily="82" charset="0"/>
              </a:rPr>
              <a:t>coeur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07767" y="1334042"/>
            <a:ext cx="5396444" cy="804076"/>
          </a:xfrm>
          <a:prstGeom prst="rect">
            <a:avLst/>
          </a:prstGeom>
        </p:spPr>
        <p:txBody>
          <a:bodyPr wrap="square" lIns="80019" tIns="40010" rIns="80019" bIns="40010">
            <a:spAutoFit/>
          </a:bodyPr>
          <a:lstStyle/>
          <a:p>
            <a:pPr algn="ctr" defTabSz="947504"/>
            <a:r>
              <a:rPr lang="fr-FR" sz="4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balade</a:t>
            </a:r>
            <a:endParaRPr lang="fr-FR" sz="14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49570" y="2152849"/>
            <a:ext cx="5451254" cy="1050298"/>
          </a:xfrm>
          <a:prstGeom prst="rect">
            <a:avLst/>
          </a:prstGeom>
        </p:spPr>
        <p:txBody>
          <a:bodyPr wrap="none" lIns="80019" tIns="40010" rIns="80019" bIns="40010">
            <a:spAutoFit/>
          </a:bodyPr>
          <a:lstStyle/>
          <a:p>
            <a:pPr defTabSz="947504"/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63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 rot="-420000">
            <a:off x="7083815" y="108000"/>
            <a:ext cx="1238819" cy="1158019"/>
          </a:xfrm>
          <a:prstGeom prst="rect">
            <a:avLst/>
          </a:prstGeom>
          <a:noFill/>
        </p:spPr>
        <p:txBody>
          <a:bodyPr wrap="none" lIns="80019" tIns="40010" rIns="80019" bIns="40010" rtlCol="0">
            <a:spAutoFit/>
          </a:bodyPr>
          <a:lstStyle/>
          <a:p>
            <a:pPr defTabSz="947504"/>
            <a:r>
              <a:rPr lang="fr-FR" sz="7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13</a:t>
            </a:r>
            <a:endParaRPr lang="fr-FR" sz="7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4" name="Image 13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80421" y="3024535"/>
            <a:ext cx="1061051" cy="1260000"/>
          </a:xfrm>
          <a:prstGeom prst="rect">
            <a:avLst/>
          </a:prstGeom>
        </p:spPr>
      </p:pic>
      <p:pic>
        <p:nvPicPr>
          <p:cNvPr id="15" name="Compil Le chant des cygnes.wav">
            <a:hlinkClick r:id="" action="ppaction://media"/>
          </p:cNvPr>
          <p:cNvPicPr>
            <a:picLocks noRot="1" noChangeAspect="1"/>
          </p:cNvPicPr>
          <p:nvPr>
            <a:wavAudioFile r:embed="rId1" name="Compil Le chant des cygnes.wav"/>
          </p:nvPr>
        </p:nvPicPr>
        <p:blipFill>
          <a:blip r:embed="rId6" cstate="print"/>
          <a:stretch>
            <a:fillRect/>
          </a:stretch>
        </p:blipFill>
        <p:spPr>
          <a:xfrm>
            <a:off x="3672309" y="194441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5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0" b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0761350_3831053557165082_13503976364932734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4000" y="-36000"/>
            <a:ext cx="439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42411_1083538766666187_45645266115944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000" y="-36000"/>
            <a:ext cx="439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87934_1083538843332846_3751021228652767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000" y="-36000"/>
            <a:ext cx="439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83855_1083538776666186_16273583320105326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</p:spPr>
      </p:pic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48" y="0"/>
            <a:ext cx="7776865" cy="5796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01205_1244475720106842_63083430055763190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76000" y="-36000"/>
            <a:ext cx="388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89117_1090043722715750_1286214805028069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9916" y="0"/>
            <a:ext cx="5160930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-36000"/>
            <a:ext cx="5220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43510_2284261621906950_8439717638088612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4000" y="-36000"/>
            <a:ext cx="583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1894_122206285082222065_2036783542250390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830" y="0"/>
            <a:ext cx="6121103" cy="5761038"/>
          </a:xfrm>
          <a:prstGeom prst="rect">
            <a:avLst/>
          </a:prstGeom>
        </p:spPr>
      </p:pic>
      <p:pic>
        <p:nvPicPr>
          <p:cNvPr id="5" name="Image 4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24000" y="-36000"/>
            <a:ext cx="622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2810_122206284488222065_2488512864744611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-36000"/>
            <a:ext cx="658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5620_122206285418222065_75516250170806468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-36000"/>
            <a:ext cx="658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3115_122206285412222065_1610033685518657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3548" y="0"/>
            <a:ext cx="6473666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-36000"/>
            <a:ext cx="658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4950_122206284482222065_9137316071694787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-36000"/>
            <a:ext cx="658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58704_122206284998222065_6991880221394653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-36000"/>
            <a:ext cx="658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81795_122206285004222065_6671473039443942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-36000"/>
            <a:ext cx="658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62083_122206284992222065_88379398664945952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3548" y="0"/>
            <a:ext cx="6473666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-36000"/>
            <a:ext cx="658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01572_10235774703256615_1951758575374969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000" y="-36000"/>
            <a:ext cx="439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306167_645486671971665_6973608656352379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7537" y="0"/>
            <a:ext cx="3825689" cy="5761038"/>
          </a:xfrm>
          <a:prstGeom prst="rect">
            <a:avLst/>
          </a:prstGeom>
        </p:spPr>
      </p:pic>
      <p:pic>
        <p:nvPicPr>
          <p:cNvPr id="4" name="Image 3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76000" y="-36000"/>
            <a:ext cx="3888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34513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-36000"/>
            <a:ext cx="8712000" cy="5832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pngtree-white-mute-swan-isolated-on-blank-background-black-photo-png-image_1420269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28493" y="1080319"/>
            <a:ext cx="1331758" cy="1800000"/>
          </a:xfrm>
          <a:prstGeom prst="rect">
            <a:avLst/>
          </a:prstGeom>
        </p:spPr>
      </p:pic>
      <p:pic>
        <p:nvPicPr>
          <p:cNvPr id="1030" name="Picture 6" descr="gracieux blanc cygne sur blanc arrière-plan, Couper en ..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6645" y="1368351"/>
            <a:ext cx="1800000" cy="180000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5688533" y="936000"/>
            <a:ext cx="2736304" cy="2304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900" dirty="0" smtClean="0">
                <a:ln w="12700">
                  <a:solidFill>
                    <a:srgbClr val="FF99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itchFamily="2" charset="0"/>
              </a:rPr>
              <a:t>Chant </a:t>
            </a:r>
            <a:r>
              <a:rPr lang="fr-FR" sz="2900" dirty="0" smtClean="0">
                <a:ln w="12700">
                  <a:solidFill>
                    <a:srgbClr val="FF99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itchFamily="2" charset="0"/>
              </a:rPr>
              <a:t>d’un  </a:t>
            </a:r>
            <a:r>
              <a:rPr lang="fr-FR" sz="2900" dirty="0" smtClean="0">
                <a:ln w="12700">
                  <a:solidFill>
                    <a:srgbClr val="FF99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itchFamily="2" charset="0"/>
              </a:rPr>
              <a:t>couple de </a:t>
            </a:r>
            <a:r>
              <a:rPr lang="fr-FR" sz="2900" dirty="0" smtClean="0">
                <a:ln w="12700">
                  <a:solidFill>
                    <a:srgbClr val="FF99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itchFamily="2" charset="0"/>
              </a:rPr>
              <a:t>cygne</a:t>
            </a:r>
          </a:p>
          <a:p>
            <a:pPr algn="ctr"/>
            <a:endParaRPr lang="fr-FR" sz="2900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inzel Black" pitchFamily="2" charset="0"/>
            </a:endParaRPr>
          </a:p>
          <a:p>
            <a:pPr algn="ctr"/>
            <a:endParaRPr lang="fr-FR" sz="2900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inzel Black" pitchFamily="2" charset="0"/>
            </a:endParaRPr>
          </a:p>
          <a:p>
            <a:pPr algn="ctr"/>
            <a:r>
              <a:rPr lang="fr-FR" sz="2900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itchFamily="2" charset="0"/>
              </a:rPr>
              <a:t> </a:t>
            </a:r>
            <a:r>
              <a:rPr lang="fr-FR" sz="2900" dirty="0" smtClean="0">
                <a:ln w="12700">
                  <a:solidFill>
                    <a:srgbClr val="FF99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itchFamily="2" charset="0"/>
              </a:rPr>
              <a:t>Indochine - Le chant des cygnes </a:t>
            </a:r>
            <a:endParaRPr lang="fr-FR" sz="2900" dirty="0">
              <a:ln w="12700">
                <a:solidFill>
                  <a:srgbClr val="FF99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inzel Black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872109" y="4896743"/>
            <a:ext cx="2134101" cy="544310"/>
          </a:xfrm>
          <a:prstGeom prst="rect">
            <a:avLst/>
          </a:prstGeom>
          <a:noFill/>
        </p:spPr>
        <p:txBody>
          <a:bodyPr wrap="none" lIns="97087" tIns="48543" rIns="97087" bIns="48543" rtlCol="0">
            <a:spAutoFit/>
          </a:bodyPr>
          <a:lstStyle/>
          <a:p>
            <a:pPr defTabSz="873790"/>
            <a:r>
              <a:rPr lang="fr-FR" sz="2900" b="1" dirty="0">
                <a:ln w="12700">
                  <a:solidFill>
                    <a:srgbClr val="FF9933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960341" y="2232447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87" tIns="48543" rIns="97087" bIns="48543" rtlCol="0" anchor="ctr"/>
          <a:lstStyle/>
          <a:p>
            <a:pPr algn="ctr" defTabSz="873790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2448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032000" y="5256000"/>
            <a:ext cx="1138636" cy="344255"/>
          </a:xfrm>
          <a:prstGeom prst="rect">
            <a:avLst/>
          </a:prstGeom>
          <a:noFill/>
        </p:spPr>
        <p:txBody>
          <a:bodyPr wrap="none" lIns="97087" tIns="48543" rIns="97087" bIns="48543" rtlCol="0">
            <a:spAutoFit/>
          </a:bodyPr>
          <a:lstStyle/>
          <a:p>
            <a:pPr defTabSz="873790"/>
            <a:r>
              <a:rPr lang="fr-FR" b="1" dirty="0" smtClean="0">
                <a:solidFill>
                  <a:srgbClr val="FF0000"/>
                </a:solidFill>
              </a:rPr>
              <a:t>15.04.2025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3917" y="4752727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400000">
            <a:off x="-30309" y="1346013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32149" y="2376463"/>
            <a:ext cx="909412" cy="807608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2376165" y="648271"/>
            <a:ext cx="2065172" cy="544310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txBody>
          <a:bodyPr wrap="none" lIns="97087" tIns="48543" rIns="97087" bIns="48543" rtlCol="0">
            <a:spAutoFit/>
          </a:bodyPr>
          <a:lstStyle/>
          <a:p>
            <a:pPr defTabSz="873790"/>
            <a:r>
              <a:rPr lang="fr-FR" sz="2900" b="1" dirty="0">
                <a:ln w="12700">
                  <a:solidFill>
                    <a:srgbClr val="FF9933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Internet</a:t>
            </a:r>
            <a:endParaRPr lang="fr-FR" sz="3200" b="1" dirty="0">
              <a:ln w="12700">
                <a:solidFill>
                  <a:srgbClr val="FF9933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  <p:pic>
        <p:nvPicPr>
          <p:cNvPr id="16" name="Image 15" descr="pngwing.com (1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904557" y="3672607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51</Words>
  <Application>Microsoft Office PowerPoint</Application>
  <PresentationFormat>Personnalisé</PresentationFormat>
  <Paragraphs>17</Paragraphs>
  <Slides>70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70</vt:i4>
      </vt:variant>
    </vt:vector>
  </HeadingPairs>
  <TitlesOfParts>
    <vt:vector size="73" baseType="lpstr">
      <vt:lpstr>Thème Office</vt:lpstr>
      <vt:lpstr>14_Thème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41</cp:revision>
  <dcterms:created xsi:type="dcterms:W3CDTF">2025-04-13T18:15:27Z</dcterms:created>
  <dcterms:modified xsi:type="dcterms:W3CDTF">2025-04-15T15:14:18Z</dcterms:modified>
</cp:coreProperties>
</file>