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70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257" r:id="rId6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CTqHiolCkelqc7klo7lw==" hashData="B1KauBqzgTiugD5ucaq1W/iZY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2147A9-A1A3-40B5-9B88-063196A7C0C4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B9797-12F5-40F0-ABEA-0C78FB19DE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8" y="179318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4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4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4834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7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9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4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5" y="1345045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5045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92" indent="0">
              <a:buNone/>
              <a:defRPr sz="2100" b="1"/>
            </a:lvl2pPr>
            <a:lvl3pPr marL="952386" indent="0">
              <a:buNone/>
              <a:defRPr sz="1800" b="1"/>
            </a:lvl3pPr>
            <a:lvl4pPr marL="1428544" indent="0">
              <a:buNone/>
              <a:defRPr sz="1700" b="1"/>
            </a:lvl4pPr>
            <a:lvl5pPr marL="1904737" indent="0">
              <a:buNone/>
              <a:defRPr sz="1700" b="1"/>
            </a:lvl5pPr>
            <a:lvl6pPr marL="2380902" indent="0">
              <a:buNone/>
              <a:defRPr sz="1700" b="1"/>
            </a:lvl6pPr>
            <a:lvl7pPr marL="2857097" indent="0">
              <a:buNone/>
              <a:defRPr sz="1700" b="1"/>
            </a:lvl7pPr>
            <a:lvl8pPr marL="3333275" indent="0">
              <a:buNone/>
              <a:defRPr sz="1700" b="1"/>
            </a:lvl8pPr>
            <a:lvl9pPr marL="38094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4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92" indent="0">
              <a:buNone/>
              <a:defRPr sz="2100" b="1"/>
            </a:lvl2pPr>
            <a:lvl3pPr marL="952386" indent="0">
              <a:buNone/>
              <a:defRPr sz="1800" b="1"/>
            </a:lvl3pPr>
            <a:lvl4pPr marL="1428544" indent="0">
              <a:buNone/>
              <a:defRPr sz="1700" b="1"/>
            </a:lvl4pPr>
            <a:lvl5pPr marL="1904737" indent="0">
              <a:buNone/>
              <a:defRPr sz="1700" b="1"/>
            </a:lvl5pPr>
            <a:lvl6pPr marL="2380902" indent="0">
              <a:buNone/>
              <a:defRPr sz="1700" b="1"/>
            </a:lvl6pPr>
            <a:lvl7pPr marL="2857097" indent="0">
              <a:buNone/>
              <a:defRPr sz="1700" b="1"/>
            </a:lvl7pPr>
            <a:lvl8pPr marL="3333275" indent="0">
              <a:buNone/>
              <a:defRPr sz="1700" b="1"/>
            </a:lvl8pPr>
            <a:lvl9pPr marL="38094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553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14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55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92" indent="0">
              <a:buNone/>
              <a:defRPr sz="1300"/>
            </a:lvl2pPr>
            <a:lvl3pPr marL="952386" indent="0">
              <a:buNone/>
              <a:defRPr sz="1100"/>
            </a:lvl3pPr>
            <a:lvl4pPr marL="1428544" indent="0">
              <a:buNone/>
              <a:defRPr sz="1000"/>
            </a:lvl4pPr>
            <a:lvl5pPr marL="1904737" indent="0">
              <a:buNone/>
              <a:defRPr sz="1000"/>
            </a:lvl5pPr>
            <a:lvl6pPr marL="2380902" indent="0">
              <a:buNone/>
              <a:defRPr sz="1000"/>
            </a:lvl6pPr>
            <a:lvl7pPr marL="2857097" indent="0">
              <a:buNone/>
              <a:defRPr sz="1000"/>
            </a:lvl7pPr>
            <a:lvl8pPr marL="3333275" indent="0">
              <a:buNone/>
              <a:defRPr sz="1000"/>
            </a:lvl8pPr>
            <a:lvl9pPr marL="38094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49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33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92" indent="0">
              <a:buNone/>
              <a:defRPr sz="2900"/>
            </a:lvl2pPr>
            <a:lvl3pPr marL="952386" indent="0">
              <a:buNone/>
              <a:defRPr sz="2500"/>
            </a:lvl3pPr>
            <a:lvl4pPr marL="1428544" indent="0">
              <a:buNone/>
              <a:defRPr sz="2100"/>
            </a:lvl4pPr>
            <a:lvl5pPr marL="1904737" indent="0">
              <a:buNone/>
              <a:defRPr sz="2100"/>
            </a:lvl5pPr>
            <a:lvl6pPr marL="2380902" indent="0">
              <a:buNone/>
              <a:defRPr sz="2100"/>
            </a:lvl6pPr>
            <a:lvl7pPr marL="2857097" indent="0">
              <a:buNone/>
              <a:defRPr sz="2100"/>
            </a:lvl7pPr>
            <a:lvl8pPr marL="3333275" indent="0">
              <a:buNone/>
              <a:defRPr sz="2100"/>
            </a:lvl8pPr>
            <a:lvl9pPr marL="38094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92" indent="0">
              <a:buNone/>
              <a:defRPr sz="1300"/>
            </a:lvl2pPr>
            <a:lvl3pPr marL="952386" indent="0">
              <a:buNone/>
              <a:defRPr sz="1100"/>
            </a:lvl3pPr>
            <a:lvl4pPr marL="1428544" indent="0">
              <a:buNone/>
              <a:defRPr sz="1000"/>
            </a:lvl4pPr>
            <a:lvl5pPr marL="1904737" indent="0">
              <a:buNone/>
              <a:defRPr sz="1000"/>
            </a:lvl5pPr>
            <a:lvl6pPr marL="2380902" indent="0">
              <a:buNone/>
              <a:defRPr sz="1000"/>
            </a:lvl6pPr>
            <a:lvl7pPr marL="2857097" indent="0">
              <a:buNone/>
              <a:defRPr sz="1000"/>
            </a:lvl7pPr>
            <a:lvl8pPr marL="3333275" indent="0">
              <a:buNone/>
              <a:defRPr sz="1000"/>
            </a:lvl8pPr>
            <a:lvl9pPr marL="38094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84" y="23348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348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E7415-4F87-4389-B75C-0CC935F88E9F}" type="datetimeFigureOut">
              <a:rPr lang="fr-FR" smtClean="0"/>
              <a:pPr/>
              <a:t>13/04/2025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079F8-1A5E-426E-B42B-05827708596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092"/>
            <a:ext cx="7776687" cy="960175"/>
          </a:xfrm>
          <a:prstGeom prst="rect">
            <a:avLst/>
          </a:prstGeom>
        </p:spPr>
        <p:txBody>
          <a:bodyPr vert="horz" lIns="94821" tIns="47408" rIns="94821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5"/>
            <a:ext cx="7776687" cy="3802019"/>
          </a:xfrm>
          <a:prstGeom prst="rect">
            <a:avLst/>
          </a:prstGeom>
        </p:spPr>
        <p:txBody>
          <a:bodyPr vert="horz" lIns="94821" tIns="47408" rIns="94821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40" y="5342458"/>
            <a:ext cx="2016178" cy="306722"/>
          </a:xfrm>
          <a:prstGeom prst="rect">
            <a:avLst/>
          </a:prstGeom>
        </p:spPr>
        <p:txBody>
          <a:bodyPr vert="horz" lIns="94821" tIns="47408" rIns="94821" bIns="47408" rtlCol="0" anchor="ctr"/>
          <a:lstStyle>
            <a:lvl1pPr algn="l" defTabSz="95238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827" y="5342458"/>
            <a:ext cx="2736242" cy="306722"/>
          </a:xfrm>
          <a:prstGeom prst="rect">
            <a:avLst/>
          </a:prstGeom>
        </p:spPr>
        <p:txBody>
          <a:bodyPr vert="horz" lIns="94821" tIns="47408" rIns="94821" bIns="47408" rtlCol="0" anchor="ctr"/>
          <a:lstStyle>
            <a:lvl1pPr algn="ctr" defTabSz="95238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979" y="5342458"/>
            <a:ext cx="2016178" cy="306722"/>
          </a:xfrm>
          <a:prstGeom prst="rect">
            <a:avLst/>
          </a:prstGeom>
        </p:spPr>
        <p:txBody>
          <a:bodyPr vert="horz" lIns="94821" tIns="47408" rIns="94821" bIns="47408" rtlCol="0" anchor="ctr"/>
          <a:lstStyle>
            <a:lvl1pPr algn="r" defTabSz="95238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238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43" indent="-357143" algn="l" defTabSz="95238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91" indent="-297614" algn="l" defTabSz="95238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59" indent="-238104" algn="l" defTabSz="95238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39" indent="-238104" algn="l" defTabSz="95238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821" indent="-238104" algn="l" defTabSz="95238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87" indent="-238104" algn="l" defTabSz="95238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78" indent="-238104" algn="l" defTabSz="95238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70" indent="-238104" algn="l" defTabSz="95238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566" indent="-238104" algn="l" defTabSz="95238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92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86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44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737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902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97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75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456" algn="l" defTabSz="95238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363435" y="4123365"/>
            <a:ext cx="5834830" cy="1515944"/>
          </a:xfrm>
          <a:prstGeom prst="rect">
            <a:avLst/>
          </a:prstGeom>
          <a:noFill/>
        </p:spPr>
        <p:txBody>
          <a:bodyPr wrap="none" lIns="79504" tIns="39745" rIns="79504" bIns="39745" rtlCol="0">
            <a:prstTxWarp prst="textPlain">
              <a:avLst/>
            </a:prstTxWarp>
            <a:spAutoFit/>
          </a:bodyPr>
          <a:lstStyle/>
          <a:p>
            <a:pPr defTabSz="952376"/>
            <a:r>
              <a:rPr lang="fr-FR" sz="52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couleurs </a:t>
            </a:r>
            <a:endParaRPr lang="fr-FR" sz="5200" dirty="0">
              <a:ln w="635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  <a:p>
            <a:pPr defTabSz="952376"/>
            <a:r>
              <a:rPr lang="fr-FR" sz="52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du  printemps</a:t>
            </a:r>
            <a:endParaRPr lang="fr-FR" sz="52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020000">
            <a:off x="3456000" y="396000"/>
            <a:ext cx="3600000" cy="3058046"/>
          </a:xfrm>
          <a:prstGeom prst="rect">
            <a:avLst/>
          </a:prstGeom>
          <a:noFill/>
        </p:spPr>
        <p:txBody>
          <a:bodyPr wrap="none" lIns="79504" tIns="39745" rIns="79504" bIns="39745" rtlCol="0">
            <a:prstTxWarp prst="textArchUpPour">
              <a:avLst/>
            </a:prstTxWarp>
            <a:spAutoFit/>
          </a:bodyPr>
          <a:lstStyle/>
          <a:p>
            <a:pPr defTabSz="952376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26188" y="468000"/>
            <a:ext cx="1715527" cy="1311373"/>
          </a:xfrm>
          <a:prstGeom prst="rect">
            <a:avLst/>
          </a:prstGeom>
          <a:noFill/>
        </p:spPr>
        <p:txBody>
          <a:bodyPr wrap="square" lIns="79504" tIns="39745" rIns="79504" bIns="39745" rtlCol="0">
            <a:spAutoFit/>
          </a:bodyPr>
          <a:lstStyle/>
          <a:p>
            <a:pPr algn="ctr" defTabSz="952376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2376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144000" y="108000"/>
            <a:ext cx="2745353" cy="2784794"/>
          </a:xfrm>
          <a:prstGeom prst="rect">
            <a:avLst/>
          </a:prstGeom>
        </p:spPr>
        <p:txBody>
          <a:bodyPr wrap="square" lIns="106130" tIns="53051" rIns="106130" bIns="53051">
            <a:spAutoFit/>
          </a:bodyPr>
          <a:lstStyle/>
          <a:p>
            <a:pPr algn="ctr" defTabSz="952376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A mon avis, vous ne pouvez pas dire que vous avez vu quelque chose à fond si vous n'en avez pas pris une photographie. 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Emile Zola</a:t>
            </a:r>
          </a:p>
        </p:txBody>
      </p:sp>
      <p:pic>
        <p:nvPicPr>
          <p:cNvPr id="9" name="Image 8" descr="0a0000004 souris-n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88000" y="2160439"/>
            <a:ext cx="1061051" cy="1260000"/>
          </a:xfrm>
          <a:prstGeom prst="rect">
            <a:avLst/>
          </a:prstGeom>
        </p:spPr>
      </p:pic>
      <p:pic>
        <p:nvPicPr>
          <p:cNvPr id="8" name="Le Bonjour du Printemps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Le Bonjour du Printemps_Musique Instrumentale Georg Ebner.wav"/>
          </p:nvPr>
        </p:nvPicPr>
        <p:blipFill>
          <a:blip r:embed="rId7" cstate="print"/>
          <a:stretch>
            <a:fillRect/>
          </a:stretch>
        </p:blipFill>
        <p:spPr>
          <a:xfrm>
            <a:off x="3024237" y="24484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636809_831241922435820_5650731183106103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  <p:pic>
        <p:nvPicPr>
          <p:cNvPr id="3" name="Image 2" descr="pngtree-elegant-modern-blank-blue-gold-graduation-certificate-border-frame-vector-png-image_712259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4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652726_831241819102497_5711342033370567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  <p:pic>
        <p:nvPicPr>
          <p:cNvPr id="3" name="Image 2" descr="pngtree-elegant-modern-blank-blue-gold-graduation-certificate-border-frame-vector-png-image_712259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4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04714_831241949102484_5316655662140939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  <p:pic>
        <p:nvPicPr>
          <p:cNvPr id="3" name="Image 2" descr="pngtree-elegant-modern-blank-blue-gold-graduation-certificate-border-frame-vector-png-image_712259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4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5644_1002961894757267_1375855511853486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2523" y="0"/>
            <a:ext cx="3975716" cy="5761038"/>
          </a:xfrm>
          <a:prstGeom prst="rect">
            <a:avLst/>
          </a:prstGeom>
        </p:spPr>
      </p:pic>
      <p:pic>
        <p:nvPicPr>
          <p:cNvPr id="3" name="Image 2" descr="Daco_232465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157" y="0"/>
            <a:ext cx="403244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5867_1158812108585674_3279643037578415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2647" y="0"/>
            <a:ext cx="2595468" cy="5761038"/>
          </a:xfrm>
          <a:prstGeom prst="rect">
            <a:avLst/>
          </a:prstGeom>
        </p:spPr>
      </p:pic>
      <p:pic>
        <p:nvPicPr>
          <p:cNvPr id="3" name="Image 2" descr="Daco_232465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52229" y="0"/>
            <a:ext cx="26642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60300_466704122557998_1667340963297785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729124" cy="5761038"/>
          </a:xfrm>
          <a:prstGeom prst="trapezoid">
            <a:avLst>
              <a:gd name="adj" fmla="val 9409"/>
            </a:avLst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60705_466703749224702_8759901139870327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cloud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60731_466703839224693_8159176460976454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64839_466704339224643_8300548432351884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65670_466366122591798_4788082833418380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Daco_131500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49" y="0"/>
            <a:ext cx="77768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65992_466703912558019_4692850712183812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Daco_131500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49" y="0"/>
            <a:ext cx="77768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89119_466704232557987_6438768353348967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star32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6863958_1191200908519148_5516067969406132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36000"/>
            <a:ext cx="4320779" cy="5761038"/>
          </a:xfrm>
          <a:prstGeom prst="rect">
            <a:avLst/>
          </a:prstGeom>
        </p:spPr>
      </p:pic>
      <p:pic>
        <p:nvPicPr>
          <p:cNvPr id="3" name="Image 2" descr="Daco_232465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88135" y="0"/>
            <a:ext cx="4464494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302355_3370892639877197_2156305300105809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  <p:pic>
        <p:nvPicPr>
          <p:cNvPr id="4" name="Image 3" descr="Daco_232465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4197" y="0"/>
            <a:ext cx="33123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02977_3758377871088045_6851959114815735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5" name="Image 4" descr="Daco_232465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88134" y="0"/>
            <a:ext cx="43924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22373_859080059594705_2885911134326482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  <p:pic>
        <p:nvPicPr>
          <p:cNvPr id="3" name="Image 2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25875_859079939594717_5378349415928815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  <p:pic>
        <p:nvPicPr>
          <p:cNvPr id="3" name="Image 2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26673_859080029594708_5075623992956093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  <p:pic>
        <p:nvPicPr>
          <p:cNvPr id="3" name="Image 2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77299_859079832928061_5798861335734794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sun">
            <a:avLst>
              <a:gd name="adj" fmla="val 12500"/>
            </a:avLst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7220_859079779594733_2694335243300289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4000"/>
            <a:ext cx="8640000" cy="4395928"/>
          </a:xfrm>
          <a:prstGeom prst="irregularSeal2">
            <a:avLst/>
          </a:prstGeom>
        </p:spPr>
      </p:pic>
      <p:pic>
        <p:nvPicPr>
          <p:cNvPr id="4" name="Image 3" descr="Daco_4583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179" y="-503857"/>
            <a:ext cx="8208912" cy="626489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4583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7973" y="0"/>
            <a:ext cx="59046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276043_859079819594729_8556667485332490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182112" cy="5761038"/>
          </a:xfrm>
          <a:prstGeom prst="cloudCallout">
            <a:avLst/>
          </a:prstGeom>
        </p:spPr>
      </p:pic>
      <p:pic>
        <p:nvPicPr>
          <p:cNvPr id="3" name="Image 2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312496_8091479384219090_6712468374084894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Image 2" descr="Daco_31665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109" y="-215825"/>
            <a:ext cx="4608512" cy="5953844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06666_1002961834757273_5513876590110439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917" y="0"/>
            <a:ext cx="8280920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66511_642243705004038_3608583060306477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Daco_1061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917" y="0"/>
            <a:ext cx="8280920" cy="580398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81177_10232109697516757_1440889418044595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flowChartDocument">
            <a:avLst/>
          </a:prstGeom>
        </p:spPr>
      </p:pic>
      <p:pic>
        <p:nvPicPr>
          <p:cNvPr id="3" name="Image 2" descr="Daco_31665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5381" y="23019"/>
            <a:ext cx="381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55334_122134781786569854_1199609340822351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4881" y="0"/>
            <a:ext cx="5551000" cy="5761038"/>
          </a:xfrm>
          <a:prstGeom prst="smileyFace">
            <a:avLst/>
          </a:prstGeom>
        </p:spPr>
      </p:pic>
      <p:pic>
        <p:nvPicPr>
          <p:cNvPr id="3" name="Image 2" descr="Daco_432288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6441" y="0"/>
            <a:ext cx="57678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47383_3581702158796243_8478372928860285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can">
            <a:avLst/>
          </a:prstGeom>
        </p:spPr>
      </p:pic>
      <p:pic>
        <p:nvPicPr>
          <p:cNvPr id="3" name="Image 2" descr="pngtree-elegant-modern-blank-blue-gold-graduation-certificate-border-frame-vector-png-image_712259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173" y="0"/>
            <a:ext cx="3528392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87192_9237586146279130_3796578102569759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pngtree-elegant-modern-blank-blue-gold-graduation-certificate-border-frame-vector-png-image_712259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916" y="0"/>
            <a:ext cx="8208913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88398_9237585606279184_3072222320895906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pngtree-elegant-modern-blank-blue-gold-graduation-certificate-border-frame-vector-png-image_712259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44117" y="0"/>
            <a:ext cx="4608512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1191_3915045478709653_5147752349169709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3788183" cy="5761038"/>
          </a:xfrm>
          <a:prstGeom prst="rect">
            <a:avLst/>
          </a:prstGeom>
        </p:spPr>
      </p:pic>
      <p:pic>
        <p:nvPicPr>
          <p:cNvPr id="4" name="Image 3" descr="pngtree-elegant-modern-blank-blue-gold-graduation-certificate-border-frame-vector-png-image_712259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125" y="0"/>
            <a:ext cx="4176464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63918_10162267466131912_1300284300177857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61" y="0"/>
            <a:ext cx="5761038" cy="5761038"/>
          </a:xfrm>
          <a:prstGeom prst="star7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51498_651838840711191_619679011717555972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Daco_4493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25" y="-36000"/>
            <a:ext cx="8208912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66791_651839257377816_5237167513568370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Daco_4493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25" y="-36000"/>
            <a:ext cx="8208912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73488_651839134044495_4301967486384038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Daco_4493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25" y="-36000"/>
            <a:ext cx="8208912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663683_10162267466341912_240501236578810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pic>
        <p:nvPicPr>
          <p:cNvPr id="3" name="Image 2" descr="Daco_4583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0061" y="0"/>
            <a:ext cx="57606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4493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69650_1107963567686519_5343439119355934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197" y="0"/>
            <a:ext cx="3763042" cy="5761038"/>
          </a:xfrm>
          <a:prstGeom prst="rect">
            <a:avLst/>
          </a:prstGeom>
        </p:spPr>
      </p:pic>
      <p:pic>
        <p:nvPicPr>
          <p:cNvPr id="4" name="Image 3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4197" y="0"/>
            <a:ext cx="374441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0"/>
            <a:ext cx="60488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92942_1181622840224504_6582828781878765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2069" y="-575865"/>
            <a:ext cx="5472608" cy="655272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97717_1107963451019864_7308098981192622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189" y="0"/>
            <a:ext cx="3792982" cy="5761038"/>
          </a:xfrm>
          <a:prstGeom prst="rect">
            <a:avLst/>
          </a:prstGeom>
        </p:spPr>
      </p:pic>
      <p:pic>
        <p:nvPicPr>
          <p:cNvPr id="3" name="Image 2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32149" y="-719881"/>
            <a:ext cx="374441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01195_651838880711187_5715032331097636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957" y="-719881"/>
            <a:ext cx="7632848" cy="6624736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68053" y="-540000"/>
            <a:ext cx="6192688" cy="64809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45417_1181622803557841_8389363240979164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2361" y="0"/>
            <a:ext cx="5776041" cy="5761038"/>
          </a:xfrm>
          <a:prstGeom prst="rect">
            <a:avLst/>
          </a:prstGeom>
        </p:spPr>
      </p:pic>
      <p:pic>
        <p:nvPicPr>
          <p:cNvPr id="3" name="Image 2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10742" y="216223"/>
            <a:ext cx="4819970" cy="432048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co_4493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82252_1181622386891216_3409147986149310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8640000" cy="5054063"/>
          </a:xfrm>
          <a:prstGeom prst="rect">
            <a:avLst/>
          </a:prstGeom>
        </p:spPr>
      </p:pic>
      <p:pic>
        <p:nvPicPr>
          <p:cNvPr id="3" name="Image 2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1656135" y="-1439913"/>
            <a:ext cx="5112568" cy="842483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09577_1181622143557907_5347003579025377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pic>
        <p:nvPicPr>
          <p:cNvPr id="4" name="Image 3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360000">
            <a:off x="2088133" y="0"/>
            <a:ext cx="4608513" cy="576103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84637_1181622706891184_108789775464857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142" y="0"/>
            <a:ext cx="424847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142395_1107963481019861_1291212232670949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196" y="0"/>
            <a:ext cx="3739307" cy="5544815"/>
          </a:xfrm>
          <a:prstGeom prst="rect">
            <a:avLst/>
          </a:prstGeom>
        </p:spPr>
      </p:pic>
      <p:pic>
        <p:nvPicPr>
          <p:cNvPr id="3" name="Image 2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181" y="-719881"/>
            <a:ext cx="4176464" cy="6624736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09577_1181622143557907_5347003579025377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pic>
        <p:nvPicPr>
          <p:cNvPr id="3" name="Image 2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360000">
            <a:off x="2088133" y="0"/>
            <a:ext cx="4608513" cy="576103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19130_1181622660224522_139853617836471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920000">
            <a:off x="2088133" y="0"/>
            <a:ext cx="4608513" cy="576103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55505_1181622196891235_569001720263755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  <p:pic>
        <p:nvPicPr>
          <p:cNvPr id="3" name="Image 2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36205" y="0"/>
            <a:ext cx="3168352" cy="46085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4493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02199_651839390711136_3358109534048221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6000" y="252000"/>
            <a:ext cx="4573611" cy="4356000"/>
          </a:xfrm>
          <a:prstGeom prst="rect">
            <a:avLst/>
          </a:prstGeom>
        </p:spPr>
      </p:pic>
      <p:pic>
        <p:nvPicPr>
          <p:cNvPr id="5" name="Image 4" descr="Daco_45351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301" y="576263"/>
            <a:ext cx="4384621" cy="4176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6250_1181622326891222_6748735902631193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8640000" cy="5079374"/>
          </a:xfrm>
          <a:prstGeom prst="rect">
            <a:avLst/>
          </a:prstGeom>
        </p:spPr>
      </p:pic>
      <p:pic>
        <p:nvPicPr>
          <p:cNvPr id="4" name="Image 3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851" y="144215"/>
            <a:ext cx="8208912" cy="504056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7790_1181622096891245_1903904848471127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255"/>
            <a:ext cx="8640000" cy="4860000"/>
          </a:xfrm>
          <a:prstGeom prst="rect">
            <a:avLst/>
          </a:prstGeom>
        </p:spPr>
      </p:pic>
      <p:pic>
        <p:nvPicPr>
          <p:cNvPr id="4" name="Image 3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76165" y="576263"/>
            <a:ext cx="5861521" cy="460851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8536_1181622876891167_2064179413574236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Daco_4154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2000" y="0"/>
            <a:ext cx="586152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106175_3915045415376326_6099875117831033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781" y="0"/>
            <a:ext cx="3893201" cy="5761038"/>
          </a:xfrm>
          <a:prstGeom prst="sun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622720_3915046012042933_7239017550709836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6290" y="0"/>
            <a:ext cx="3788183" cy="5761038"/>
          </a:xfrm>
          <a:prstGeom prst="star32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2447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608704" y="216223"/>
            <a:ext cx="4032059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Le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Bonjour 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du  Printemps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Georg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Ebner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13.04.2025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film-amp-music-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2040000">
            <a:off x="6070803" y="3057064"/>
            <a:ext cx="2880000" cy="9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55</Words>
  <Application>Microsoft Office PowerPoint</Application>
  <PresentationFormat>Personnalisé</PresentationFormat>
  <Paragraphs>14</Paragraphs>
  <Slides>66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66</vt:i4>
      </vt:variant>
    </vt:vector>
  </HeadingPairs>
  <TitlesOfParts>
    <vt:vector size="69" baseType="lpstr">
      <vt:lpstr>Thème Office</vt:lpstr>
      <vt:lpstr>29_Thème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36</cp:revision>
  <dcterms:created xsi:type="dcterms:W3CDTF">2025-04-11T20:20:01Z</dcterms:created>
  <dcterms:modified xsi:type="dcterms:W3CDTF">2025-04-13T16:24:04Z</dcterms:modified>
</cp:coreProperties>
</file>