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1" r:id="rId37"/>
    <p:sldId id="292" r:id="rId38"/>
    <p:sldId id="299" r:id="rId39"/>
    <p:sldId id="293" r:id="rId40"/>
    <p:sldId id="294" r:id="rId41"/>
    <p:sldId id="295" r:id="rId42"/>
    <p:sldId id="296" r:id="rId43"/>
    <p:sldId id="297" r:id="rId44"/>
    <p:sldId id="298" r:id="rId45"/>
    <p:sldId id="300" r:id="rId46"/>
    <p:sldId id="301" r:id="rId47"/>
    <p:sldId id="302" r:id="rId48"/>
    <p:sldId id="303" r:id="rId49"/>
    <p:sldId id="257" r:id="rId50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j4zVfkTA1PKr0A5kEFqNQ==" hashData="TkhQpBPv71vScZWueVBtTA1CkW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262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5638C-4921-47F3-B2AC-8BBC54119ED1}" type="datetimeFigureOut">
              <a:rPr lang="fr-FR" smtClean="0"/>
              <a:pPr/>
              <a:t>11/04/2025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3222D-5B2D-40E9-9C90-B4BF97385D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5638C-4921-47F3-B2AC-8BBC54119ED1}" type="datetimeFigureOut">
              <a:rPr lang="fr-FR" smtClean="0"/>
              <a:pPr/>
              <a:t>11/04/2025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3222D-5B2D-40E9-9C90-B4BF97385D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5638C-4921-47F3-B2AC-8BBC54119ED1}" type="datetimeFigureOut">
              <a:rPr lang="fr-FR" smtClean="0"/>
              <a:pPr/>
              <a:t>11/04/2025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3222D-5B2D-40E9-9C90-B4BF97385D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5638C-4921-47F3-B2AC-8BBC54119ED1}" type="datetimeFigureOut">
              <a:rPr lang="fr-FR" smtClean="0"/>
              <a:pPr/>
              <a:t>11/04/2025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3222D-5B2D-40E9-9C90-B4BF97385D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5638C-4921-47F3-B2AC-8BBC54119ED1}" type="datetimeFigureOut">
              <a:rPr lang="fr-FR" smtClean="0"/>
              <a:pPr/>
              <a:t>11/04/2025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3222D-5B2D-40E9-9C90-B4BF97385D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5638C-4921-47F3-B2AC-8BBC54119ED1}" type="datetimeFigureOut">
              <a:rPr lang="fr-FR" smtClean="0"/>
              <a:pPr/>
              <a:t>11/04/2025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3222D-5B2D-40E9-9C90-B4BF97385D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5638C-4921-47F3-B2AC-8BBC54119ED1}" type="datetimeFigureOut">
              <a:rPr lang="fr-FR" smtClean="0"/>
              <a:pPr/>
              <a:t>11/04/2025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3222D-5B2D-40E9-9C90-B4BF97385D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5638C-4921-47F3-B2AC-8BBC54119ED1}" type="datetimeFigureOut">
              <a:rPr lang="fr-FR" smtClean="0"/>
              <a:pPr/>
              <a:t>11/04/2025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3222D-5B2D-40E9-9C90-B4BF97385D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5638C-4921-47F3-B2AC-8BBC54119ED1}" type="datetimeFigureOut">
              <a:rPr lang="fr-FR" smtClean="0"/>
              <a:pPr/>
              <a:t>11/04/2025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3222D-5B2D-40E9-9C90-B4BF97385D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5638C-4921-47F3-B2AC-8BBC54119ED1}" type="datetimeFigureOut">
              <a:rPr lang="fr-FR" smtClean="0"/>
              <a:pPr/>
              <a:t>11/04/2025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3222D-5B2D-40E9-9C90-B4BF97385D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5638C-4921-47F3-B2AC-8BBC54119ED1}" type="datetimeFigureOut">
              <a:rPr lang="fr-FR" smtClean="0"/>
              <a:pPr/>
              <a:t>11/04/2025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3222D-5B2D-40E9-9C90-B4BF97385D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2" y="1789737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72" y="3264771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24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64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971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2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619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9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26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591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1" y="3702017"/>
            <a:ext cx="7344649" cy="1144208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1" y="2441800"/>
            <a:ext cx="7344649" cy="126022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3240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6480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9719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2960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619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9440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2680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2591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7" y="1123968"/>
            <a:ext cx="3816338" cy="3168570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123968"/>
            <a:ext cx="3816338" cy="3168570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175" y="230725"/>
            <a:ext cx="7776688" cy="960173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73" y="1289646"/>
            <a:ext cx="3817839" cy="537429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2405" indent="0">
              <a:buNone/>
              <a:defRPr sz="2400" b="1"/>
            </a:lvl2pPr>
            <a:lvl3pPr marL="1064808" indent="0">
              <a:buNone/>
              <a:defRPr sz="2100" b="1"/>
            </a:lvl3pPr>
            <a:lvl4pPr marL="1597199" indent="0">
              <a:buNone/>
              <a:defRPr sz="1800" b="1"/>
            </a:lvl4pPr>
            <a:lvl5pPr marL="2129600" indent="0">
              <a:buNone/>
              <a:defRPr sz="1800" b="1"/>
            </a:lvl5pPr>
            <a:lvl6pPr marL="2661998" indent="0">
              <a:buNone/>
              <a:defRPr sz="1800" b="1"/>
            </a:lvl6pPr>
            <a:lvl7pPr marL="3194400" indent="0">
              <a:buNone/>
              <a:defRPr sz="1800" b="1"/>
            </a:lvl7pPr>
            <a:lvl8pPr marL="3726809" indent="0">
              <a:buNone/>
              <a:defRPr sz="1800" b="1"/>
            </a:lvl8pPr>
            <a:lvl9pPr marL="4259194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73" y="1827710"/>
            <a:ext cx="3817839" cy="331926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30" y="1289646"/>
            <a:ext cx="3819339" cy="537429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2405" indent="0">
              <a:buNone/>
              <a:defRPr sz="2400" b="1"/>
            </a:lvl2pPr>
            <a:lvl3pPr marL="1064808" indent="0">
              <a:buNone/>
              <a:defRPr sz="2100" b="1"/>
            </a:lvl3pPr>
            <a:lvl4pPr marL="1597199" indent="0">
              <a:buNone/>
              <a:defRPr sz="1800" b="1"/>
            </a:lvl4pPr>
            <a:lvl5pPr marL="2129600" indent="0">
              <a:buNone/>
              <a:defRPr sz="1800" b="1"/>
            </a:lvl5pPr>
            <a:lvl6pPr marL="2661998" indent="0">
              <a:buNone/>
              <a:defRPr sz="1800" b="1"/>
            </a:lvl6pPr>
            <a:lvl7pPr marL="3194400" indent="0">
              <a:buNone/>
              <a:defRPr sz="1800" b="1"/>
            </a:lvl7pPr>
            <a:lvl8pPr marL="3726809" indent="0">
              <a:buNone/>
              <a:defRPr sz="1800" b="1"/>
            </a:lvl8pPr>
            <a:lvl9pPr marL="4259194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30" y="1827710"/>
            <a:ext cx="3819339" cy="331926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24" y="232502"/>
            <a:ext cx="2842751" cy="97617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2701"/>
            <a:ext cx="4830428" cy="4916885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24" y="1205566"/>
            <a:ext cx="2842751" cy="3940709"/>
          </a:xfrm>
        </p:spPr>
        <p:txBody>
          <a:bodyPr/>
          <a:lstStyle>
            <a:lvl1pPr marL="0" indent="0">
              <a:buNone/>
              <a:defRPr sz="1700"/>
            </a:lvl1pPr>
            <a:lvl2pPr marL="532405" indent="0">
              <a:buNone/>
              <a:defRPr sz="1300"/>
            </a:lvl2pPr>
            <a:lvl3pPr marL="1064808" indent="0">
              <a:buNone/>
              <a:defRPr sz="1100"/>
            </a:lvl3pPr>
            <a:lvl4pPr marL="1597199" indent="0">
              <a:buNone/>
              <a:defRPr sz="1100"/>
            </a:lvl4pPr>
            <a:lvl5pPr marL="2129600" indent="0">
              <a:buNone/>
              <a:defRPr sz="1100"/>
            </a:lvl5pPr>
            <a:lvl6pPr marL="2661998" indent="0">
              <a:buNone/>
              <a:defRPr sz="1100"/>
            </a:lvl6pPr>
            <a:lvl7pPr marL="3194400" indent="0">
              <a:buNone/>
              <a:defRPr sz="1100"/>
            </a:lvl7pPr>
            <a:lvl8pPr marL="3726809" indent="0">
              <a:buNone/>
              <a:defRPr sz="1100"/>
            </a:lvl8pPr>
            <a:lvl9pPr marL="425919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5382"/>
            <a:ext cx="5184458" cy="47608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766"/>
            <a:ext cx="5184458" cy="3456623"/>
          </a:xfrm>
        </p:spPr>
        <p:txBody>
          <a:bodyPr/>
          <a:lstStyle>
            <a:lvl1pPr marL="0" indent="0">
              <a:buNone/>
              <a:defRPr sz="3800"/>
            </a:lvl1pPr>
            <a:lvl2pPr marL="532405" indent="0">
              <a:buNone/>
              <a:defRPr sz="3200"/>
            </a:lvl2pPr>
            <a:lvl3pPr marL="1064808" indent="0">
              <a:buNone/>
              <a:defRPr sz="2900"/>
            </a:lvl3pPr>
            <a:lvl4pPr marL="1597199" indent="0">
              <a:buNone/>
              <a:defRPr sz="2400"/>
            </a:lvl4pPr>
            <a:lvl5pPr marL="2129600" indent="0">
              <a:buNone/>
              <a:defRPr sz="2400"/>
            </a:lvl5pPr>
            <a:lvl6pPr marL="2661998" indent="0">
              <a:buNone/>
              <a:defRPr sz="2400"/>
            </a:lvl6pPr>
            <a:lvl7pPr marL="3194400" indent="0">
              <a:buNone/>
              <a:defRPr sz="2400"/>
            </a:lvl7pPr>
            <a:lvl8pPr marL="3726809" indent="0">
              <a:buNone/>
              <a:defRPr sz="2400"/>
            </a:lvl8pPr>
            <a:lvl9pPr marL="4259194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9"/>
            <a:ext cx="5184458" cy="676121"/>
          </a:xfrm>
        </p:spPr>
        <p:txBody>
          <a:bodyPr/>
          <a:lstStyle>
            <a:lvl1pPr marL="0" indent="0">
              <a:buNone/>
              <a:defRPr sz="1700"/>
            </a:lvl1pPr>
            <a:lvl2pPr marL="532405" indent="0">
              <a:buNone/>
              <a:defRPr sz="1300"/>
            </a:lvl2pPr>
            <a:lvl3pPr marL="1064808" indent="0">
              <a:buNone/>
              <a:defRPr sz="1100"/>
            </a:lvl3pPr>
            <a:lvl4pPr marL="1597199" indent="0">
              <a:buNone/>
              <a:defRPr sz="1100"/>
            </a:lvl4pPr>
            <a:lvl5pPr marL="2129600" indent="0">
              <a:buNone/>
              <a:defRPr sz="1100"/>
            </a:lvl5pPr>
            <a:lvl6pPr marL="2661998" indent="0">
              <a:buNone/>
              <a:defRPr sz="1100"/>
            </a:lvl6pPr>
            <a:lvl7pPr marL="3194400" indent="0">
              <a:buNone/>
              <a:defRPr sz="1100"/>
            </a:lvl7pPr>
            <a:lvl8pPr marL="3726809" indent="0">
              <a:buNone/>
              <a:defRPr sz="1100"/>
            </a:lvl8pPr>
            <a:lvl9pPr marL="425919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4" y="193647"/>
            <a:ext cx="1944173" cy="409673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4" y="193647"/>
            <a:ext cx="5688501" cy="409673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697" y="1791283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32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9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58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23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87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5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1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0" y="3703178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0" y="2441778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48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95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93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58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23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87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52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17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327" y="1344837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49" y="1344837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479" y="1289578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80" indent="0">
              <a:buNone/>
              <a:defRPr sz="2100" b="1"/>
            </a:lvl2pPr>
            <a:lvl3pPr marL="952951" indent="0">
              <a:buNone/>
              <a:defRPr sz="1800" b="1"/>
            </a:lvl3pPr>
            <a:lvl4pPr marL="1429391" indent="0">
              <a:buNone/>
              <a:defRPr sz="1700" b="1"/>
            </a:lvl4pPr>
            <a:lvl5pPr marL="1905870" indent="0">
              <a:buNone/>
              <a:defRPr sz="1700" b="1"/>
            </a:lvl5pPr>
            <a:lvl6pPr marL="2382315" indent="0">
              <a:buNone/>
              <a:defRPr sz="1700" b="1"/>
            </a:lvl6pPr>
            <a:lvl7pPr marL="2858789" indent="0">
              <a:buNone/>
              <a:defRPr sz="1700" b="1"/>
            </a:lvl7pPr>
            <a:lvl8pPr marL="3335251" indent="0">
              <a:buNone/>
              <a:defRPr sz="1700" b="1"/>
            </a:lvl8pPr>
            <a:lvl9pPr marL="381170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479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962" y="1289578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80" indent="0">
              <a:buNone/>
              <a:defRPr sz="2100" b="1"/>
            </a:lvl2pPr>
            <a:lvl3pPr marL="952951" indent="0">
              <a:buNone/>
              <a:defRPr sz="1800" b="1"/>
            </a:lvl3pPr>
            <a:lvl4pPr marL="1429391" indent="0">
              <a:buNone/>
              <a:defRPr sz="1700" b="1"/>
            </a:lvl4pPr>
            <a:lvl5pPr marL="1905870" indent="0">
              <a:buNone/>
              <a:defRPr sz="1700" b="1"/>
            </a:lvl5pPr>
            <a:lvl6pPr marL="2382315" indent="0">
              <a:buNone/>
              <a:defRPr sz="1700" b="1"/>
            </a:lvl6pPr>
            <a:lvl7pPr marL="2858789" indent="0">
              <a:buNone/>
              <a:defRPr sz="1700" b="1"/>
            </a:lvl7pPr>
            <a:lvl8pPr marL="3335251" indent="0">
              <a:buNone/>
              <a:defRPr sz="1700" b="1"/>
            </a:lvl8pPr>
            <a:lvl9pPr marL="381170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962" y="1827061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86" y="230943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10" y="23048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86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480" indent="0">
              <a:buNone/>
              <a:defRPr sz="1300"/>
            </a:lvl2pPr>
            <a:lvl3pPr marL="952951" indent="0">
              <a:buNone/>
              <a:defRPr sz="1100"/>
            </a:lvl3pPr>
            <a:lvl4pPr marL="1429391" indent="0">
              <a:buNone/>
              <a:defRPr sz="1000"/>
            </a:lvl4pPr>
            <a:lvl5pPr marL="1905870" indent="0">
              <a:buNone/>
              <a:defRPr sz="1000"/>
            </a:lvl5pPr>
            <a:lvl6pPr marL="2382315" indent="0">
              <a:buNone/>
              <a:defRPr sz="1000"/>
            </a:lvl6pPr>
            <a:lvl7pPr marL="2858789" indent="0">
              <a:buNone/>
              <a:defRPr sz="1000"/>
            </a:lvl7pPr>
            <a:lvl8pPr marL="3335251" indent="0">
              <a:buNone/>
              <a:defRPr sz="1000"/>
            </a:lvl8pPr>
            <a:lvl9pPr marL="381170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3836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6451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480" indent="0">
              <a:buNone/>
              <a:defRPr sz="2900"/>
            </a:lvl2pPr>
            <a:lvl3pPr marL="952951" indent="0">
              <a:buNone/>
              <a:defRPr sz="2500"/>
            </a:lvl3pPr>
            <a:lvl4pPr marL="1429391" indent="0">
              <a:buNone/>
              <a:defRPr sz="2100"/>
            </a:lvl4pPr>
            <a:lvl5pPr marL="1905870" indent="0">
              <a:buNone/>
              <a:defRPr sz="2100"/>
            </a:lvl5pPr>
            <a:lvl6pPr marL="2382315" indent="0">
              <a:buNone/>
              <a:defRPr sz="2100"/>
            </a:lvl6pPr>
            <a:lvl7pPr marL="2858789" indent="0">
              <a:buNone/>
              <a:defRPr sz="2100"/>
            </a:lvl7pPr>
            <a:lvl8pPr marL="3335251" indent="0">
              <a:buNone/>
              <a:defRPr sz="2100"/>
            </a:lvl8pPr>
            <a:lvl9pPr marL="381170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82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480" indent="0">
              <a:buNone/>
              <a:defRPr sz="1300"/>
            </a:lvl2pPr>
            <a:lvl3pPr marL="952951" indent="0">
              <a:buNone/>
              <a:defRPr sz="1100"/>
            </a:lvl3pPr>
            <a:lvl4pPr marL="1429391" indent="0">
              <a:buNone/>
              <a:defRPr sz="1000"/>
            </a:lvl4pPr>
            <a:lvl5pPr marL="1905870" indent="0">
              <a:buNone/>
              <a:defRPr sz="1000"/>
            </a:lvl5pPr>
            <a:lvl6pPr marL="2382315" indent="0">
              <a:buNone/>
              <a:defRPr sz="1000"/>
            </a:lvl6pPr>
            <a:lvl7pPr marL="2858789" indent="0">
              <a:buNone/>
              <a:defRPr sz="1000"/>
            </a:lvl7pPr>
            <a:lvl8pPr marL="3335251" indent="0">
              <a:buNone/>
              <a:defRPr sz="1000"/>
            </a:lvl8pPr>
            <a:lvl9pPr marL="381170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39" y="231823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90" y="231823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C5638C-4921-47F3-B2AC-8BBC54119ED1}" type="datetimeFigureOut">
              <a:rPr lang="fr-FR" smtClean="0"/>
              <a:pPr/>
              <a:t>11/04/2025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43222D-5B2D-40E9-9C90-B4BF97385D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75" y="230725"/>
            <a:ext cx="7776688" cy="960173"/>
          </a:xfrm>
          <a:prstGeom prst="rect">
            <a:avLst/>
          </a:prstGeom>
        </p:spPr>
        <p:txBody>
          <a:bodyPr vert="horz" lIns="105798" tIns="52880" rIns="105798" bIns="5288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75" y="1345022"/>
            <a:ext cx="7776688" cy="3802019"/>
          </a:xfrm>
          <a:prstGeom prst="rect">
            <a:avLst/>
          </a:prstGeom>
        </p:spPr>
        <p:txBody>
          <a:bodyPr vert="horz" lIns="105798" tIns="52880" rIns="105798" bIns="5288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8" y="5342958"/>
            <a:ext cx="2016178" cy="306722"/>
          </a:xfrm>
          <a:prstGeom prst="rect">
            <a:avLst/>
          </a:prstGeom>
        </p:spPr>
        <p:txBody>
          <a:bodyPr vert="horz" lIns="105798" tIns="52880" rIns="105798" bIns="52880" rtlCol="0" anchor="ctr"/>
          <a:lstStyle>
            <a:lvl1pPr algn="l" defTabSz="106480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36" y="5342958"/>
            <a:ext cx="2736242" cy="306722"/>
          </a:xfrm>
          <a:prstGeom prst="rect">
            <a:avLst/>
          </a:prstGeom>
        </p:spPr>
        <p:txBody>
          <a:bodyPr vert="horz" lIns="105798" tIns="52880" rIns="105798" bIns="52880" rtlCol="0" anchor="ctr"/>
          <a:lstStyle>
            <a:lvl1pPr algn="ctr" defTabSz="106480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11" y="5342958"/>
            <a:ext cx="2016178" cy="306722"/>
          </a:xfrm>
          <a:prstGeom prst="rect">
            <a:avLst/>
          </a:prstGeom>
        </p:spPr>
        <p:txBody>
          <a:bodyPr vert="horz" lIns="105798" tIns="52880" rIns="105798" bIns="52880" rtlCol="0" anchor="ctr"/>
          <a:lstStyle>
            <a:lvl1pPr algn="r" defTabSz="106480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ssolve/>
  </p:transition>
  <p:txStyles>
    <p:titleStyle>
      <a:lvl1pPr algn="ctr" defTabSz="1064808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9298" indent="-399298" algn="l" defTabSz="1064808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65138" indent="-332750" algn="l" defTabSz="1064808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31002" indent="-266202" algn="l" defTabSz="1064808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63417" indent="-266202" algn="l" defTabSz="1064808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395808" indent="-266202" algn="l" defTabSz="1064808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28201" indent="-266202" algn="l" defTabSz="106480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460590" indent="-266202" algn="l" defTabSz="106480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3993000" indent="-266202" algn="l" defTabSz="106480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25412" indent="-266202" algn="l" defTabSz="106480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64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2405" algn="l" defTabSz="1064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64808" algn="l" defTabSz="1064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97199" algn="l" defTabSz="1064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9600" algn="l" defTabSz="1064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61998" algn="l" defTabSz="1064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94400" algn="l" defTabSz="1064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26809" algn="l" defTabSz="1064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59194" algn="l" defTabSz="1064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55" y="232335"/>
            <a:ext cx="7776687" cy="960174"/>
          </a:xfrm>
          <a:prstGeom prst="rect">
            <a:avLst/>
          </a:prstGeom>
        </p:spPr>
        <p:txBody>
          <a:bodyPr vert="horz" lIns="94875" tIns="47435" rIns="94875" bIns="4743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55" y="1344837"/>
            <a:ext cx="7776687" cy="3802019"/>
          </a:xfrm>
          <a:prstGeom prst="rect">
            <a:avLst/>
          </a:prstGeom>
        </p:spPr>
        <p:txBody>
          <a:bodyPr vert="horz" lIns="94875" tIns="47435" rIns="94875" bIns="4743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550" y="5340803"/>
            <a:ext cx="2016178" cy="306722"/>
          </a:xfrm>
          <a:prstGeom prst="rect">
            <a:avLst/>
          </a:prstGeom>
        </p:spPr>
        <p:txBody>
          <a:bodyPr vert="horz" lIns="94875" tIns="47435" rIns="94875" bIns="47435" rtlCol="0" anchor="ctr"/>
          <a:lstStyle>
            <a:lvl1pPr algn="l" defTabSz="9529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790" y="5340803"/>
            <a:ext cx="2736242" cy="306722"/>
          </a:xfrm>
          <a:prstGeom prst="rect">
            <a:avLst/>
          </a:prstGeom>
        </p:spPr>
        <p:txBody>
          <a:bodyPr vert="horz" lIns="94875" tIns="47435" rIns="94875" bIns="47435" rtlCol="0" anchor="ctr"/>
          <a:lstStyle>
            <a:lvl1pPr algn="ctr" defTabSz="9529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937" y="5340803"/>
            <a:ext cx="2016178" cy="306722"/>
          </a:xfrm>
          <a:prstGeom prst="rect">
            <a:avLst/>
          </a:prstGeom>
        </p:spPr>
        <p:txBody>
          <a:bodyPr vert="horz" lIns="94875" tIns="47435" rIns="94875" bIns="47435" rtlCol="0" anchor="ctr"/>
          <a:lstStyle>
            <a:lvl1pPr algn="r" defTabSz="9529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52951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362" indent="-357362" algn="l" defTabSz="952951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4244" indent="-297792" algn="l" defTabSz="952951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1161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7624" indent="-238250" algn="l" defTabSz="952951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4089" indent="-238250" algn="l" defTabSz="952951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0544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7013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3491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9961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480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951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9391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5870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2315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8789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5251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1709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6.gif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/>
          <p:cNvSpPr txBox="1"/>
          <p:nvPr/>
        </p:nvSpPr>
        <p:spPr>
          <a:xfrm>
            <a:off x="5976000" y="3240561"/>
            <a:ext cx="1635605" cy="1307103"/>
          </a:xfrm>
          <a:prstGeom prst="rect">
            <a:avLst/>
          </a:prstGeom>
          <a:noFill/>
        </p:spPr>
        <p:txBody>
          <a:bodyPr wrap="square" lIns="105767" tIns="52871" rIns="105767" bIns="52871" rtlCol="0">
            <a:spAutoFit/>
          </a:bodyPr>
          <a:lstStyle/>
          <a:p>
            <a:pPr algn="ctr" defTabSz="1064531"/>
            <a:r>
              <a:rPr lang="fr-FR" sz="1300" b="1" dirty="0">
                <a:ln w="0">
                  <a:noFill/>
                </a:ln>
                <a:solidFill>
                  <a:prstClr val="white"/>
                </a:solidFill>
                <a:latin typeface="Arial Narrow" pitchFamily="34" charset="0"/>
              </a:rPr>
              <a:t>Photos  prises  par    différents  </a:t>
            </a:r>
            <a:r>
              <a:rPr lang="fr-FR" sz="1300" b="1" dirty="0" smtClean="0">
                <a:ln w="0">
                  <a:noFill/>
                </a:ln>
                <a:solidFill>
                  <a:prstClr val="white"/>
                </a:solidFill>
                <a:latin typeface="Arial Narrow" pitchFamily="34" charset="0"/>
              </a:rPr>
              <a:t>touristes  </a:t>
            </a:r>
            <a:r>
              <a:rPr lang="fr-FR" sz="1300" b="1" dirty="0">
                <a:ln w="0">
                  <a:noFill/>
                </a:ln>
                <a:solidFill>
                  <a:prstClr val="white"/>
                </a:solidFill>
                <a:latin typeface="Arial Narrow" pitchFamily="34" charset="0"/>
              </a:rPr>
              <a:t>de  l’Alsace  et  environs</a:t>
            </a:r>
          </a:p>
          <a:p>
            <a:pPr algn="ctr" defTabSz="1064531"/>
            <a:r>
              <a:rPr lang="fr-FR" sz="1300" b="1" dirty="0">
                <a:ln w="0">
                  <a:noFill/>
                </a:ln>
                <a:solidFill>
                  <a:prstClr val="white"/>
                </a:solidFill>
                <a:latin typeface="Arial Narrow" pitchFamily="34" charset="0"/>
              </a:rPr>
              <a:t>pour  le  plaisir  du  partage  </a:t>
            </a:r>
          </a:p>
        </p:txBody>
      </p:sp>
      <p:sp>
        <p:nvSpPr>
          <p:cNvPr id="20" name="ZoneTexte 19"/>
          <p:cNvSpPr txBox="1">
            <a:spLocks noChangeAspect="1"/>
          </p:cNvSpPr>
          <p:nvPr/>
        </p:nvSpPr>
        <p:spPr>
          <a:xfrm rot="-960000">
            <a:off x="2736000" y="2880000"/>
            <a:ext cx="2880000" cy="2322200"/>
          </a:xfrm>
          <a:prstGeom prst="rect">
            <a:avLst/>
          </a:prstGeom>
          <a:noFill/>
        </p:spPr>
        <p:txBody>
          <a:bodyPr wrap="none" lIns="105767" tIns="52871" rIns="105767" bIns="52871" rtlCol="0">
            <a:prstTxWarp prst="textArchUpPour">
              <a:avLst/>
            </a:prstTxWarp>
            <a:spAutoFit/>
          </a:bodyPr>
          <a:lstStyle/>
          <a:p>
            <a:pPr defTabSz="1064531"/>
            <a:r>
              <a:rPr lang="fr-FR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9" name="Rectangle 8"/>
          <p:cNvSpPr/>
          <p:nvPr/>
        </p:nvSpPr>
        <p:spPr>
          <a:xfrm>
            <a:off x="6" y="5184000"/>
            <a:ext cx="8640763" cy="511697"/>
          </a:xfrm>
          <a:prstGeom prst="rect">
            <a:avLst/>
          </a:prstGeom>
        </p:spPr>
        <p:txBody>
          <a:bodyPr wrap="square" lIns="80024" tIns="40014" rIns="80024" bIns="40014">
            <a:spAutoFit/>
          </a:bodyPr>
          <a:lstStyle/>
          <a:p>
            <a:pPr algn="ctr" defTabSz="1064531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L’œil  du  touriste  nous  fais  découvrir  villes  et villages  d’un  autre  œil</a:t>
            </a:r>
          </a:p>
        </p:txBody>
      </p:sp>
      <p:sp>
        <p:nvSpPr>
          <p:cNvPr id="8" name="Rectangle 7"/>
          <p:cNvSpPr/>
          <p:nvPr/>
        </p:nvSpPr>
        <p:spPr>
          <a:xfrm>
            <a:off x="396000" y="144001"/>
            <a:ext cx="4763864" cy="1000270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900" dirty="0" smtClean="0">
                <a:ln w="381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Découverte</a:t>
            </a:r>
            <a:endParaRPr lang="fr-FR" dirty="0">
              <a:solidFill>
                <a:prstClr val="black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008013" y="1080320"/>
            <a:ext cx="5714124" cy="769437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4400" dirty="0">
                <a:ln w="254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   </a:t>
            </a:r>
            <a:r>
              <a:rPr lang="fr-FR" sz="4400" dirty="0">
                <a:ln w="25400">
                  <a:gradFill>
                    <a:gsLst>
                      <a:gs pos="0">
                        <a:srgbClr val="03D4A8"/>
                      </a:gs>
                      <a:gs pos="25000">
                        <a:srgbClr val="21D6E0"/>
                      </a:gs>
                      <a:gs pos="75000">
                        <a:srgbClr val="0087E6"/>
                      </a:gs>
                      <a:gs pos="100000">
                        <a:srgbClr val="005CBF"/>
                      </a:gs>
                    </a:gsLst>
                    <a:lin ang="5400000" scaled="0"/>
                  </a:gradFill>
                </a:ln>
                <a:solidFill>
                  <a:srgbClr val="FF0000"/>
                </a:solidFill>
                <a:latin typeface="Broadway" pitchFamily="82" charset="0"/>
              </a:rPr>
              <a:t>l’Alsace  de  nuit </a:t>
            </a:r>
            <a:endParaRPr lang="fr-FR" sz="1200" dirty="0">
              <a:ln w="25400"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</a:ln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772002" y="1872408"/>
            <a:ext cx="5311065" cy="769437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4400" dirty="0">
                <a:ln w="254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par  les  touristes</a:t>
            </a:r>
            <a:endParaRPr lang="fr-FR" dirty="0">
              <a:solidFill>
                <a:prstClr val="black"/>
              </a:solidFill>
            </a:endParaRPr>
          </a:p>
        </p:txBody>
      </p:sp>
      <p:pic>
        <p:nvPicPr>
          <p:cNvPr id="12" name="Image 11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24000" y="360239"/>
            <a:ext cx="1061051" cy="1260000"/>
          </a:xfrm>
          <a:prstGeom prst="rect">
            <a:avLst/>
          </a:prstGeom>
        </p:spPr>
      </p:pic>
      <p:pic>
        <p:nvPicPr>
          <p:cNvPr id="13" name="Luis Morais - Saudades.wav">
            <a:hlinkClick r:id="" action="ppaction://media"/>
          </p:cNvPr>
          <p:cNvPicPr>
            <a:picLocks noRot="1" noChangeAspect="1"/>
          </p:cNvPicPr>
          <p:nvPr>
            <a:wavAudioFile r:embed="rId1" name="Luis Morais - Saudades.wav"/>
          </p:nvPr>
        </p:nvPicPr>
        <p:blipFill>
          <a:blip r:embed="rId5" cstate="print"/>
          <a:stretch>
            <a:fillRect/>
          </a:stretch>
        </p:blipFill>
        <p:spPr>
          <a:xfrm>
            <a:off x="1800101" y="266449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900"/>
                            </p:stCondLst>
                            <p:childTnLst>
                              <p:par>
                                <p:cTn id="18" presetID="4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200"/>
                            </p:stCondLst>
                            <p:childTnLst>
                              <p:par>
                                <p:cTn id="24" presetID="4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600"/>
                            </p:stCondLst>
                            <p:childTnLst>
                              <p:par>
                                <p:cTn id="30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600"/>
                            </p:stCondLst>
                            <p:childTnLst>
                              <p:par>
                                <p:cTn id="3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600"/>
                            </p:stCondLst>
                            <p:childTnLst>
                              <p:par>
                                <p:cTn id="3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/>
      <p:bldP spid="20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292512_1594332314855009_14208079402184139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8640000" cy="5737501"/>
          </a:xfrm>
          <a:prstGeom prst="rect">
            <a:avLst/>
          </a:prstGeom>
          <a:ln w="76200">
            <a:noFill/>
          </a:ln>
        </p:spPr>
      </p:pic>
      <p:pic>
        <p:nvPicPr>
          <p:cNvPr id="9" name="Image 8" descr="5a01b5e97ca233f48ba6278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960000" y="-792000"/>
            <a:ext cx="16020000" cy="74160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928294" y="-108000"/>
            <a:ext cx="7825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Colmar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85474_1595739568047617_3403009874450445936_n.jpg"/>
          <p:cNvPicPr preferRelativeResize="0"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40763" cy="5761038"/>
          </a:xfrm>
          <a:prstGeom prst="rect">
            <a:avLst/>
          </a:prstGeom>
          <a:ln w="76200">
            <a:noFill/>
          </a:ln>
        </p:spPr>
      </p:pic>
      <p:pic>
        <p:nvPicPr>
          <p:cNvPr id="7" name="Image 6" descr="5a01b5e97ca233f48ba6278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960000" y="-792000"/>
            <a:ext cx="16020000" cy="7416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928294" y="-108000"/>
            <a:ext cx="7825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Colmar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054975_1598570021097905_874538096580665715_n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707"/>
            <a:ext cx="8640763" cy="5653624"/>
          </a:xfrm>
          <a:prstGeom prst="rect">
            <a:avLst/>
          </a:prstGeom>
        </p:spPr>
      </p:pic>
      <p:pic>
        <p:nvPicPr>
          <p:cNvPr id="8" name="Image 7" descr="5a01b5e97ca233f48ba6278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960000" y="-792000"/>
            <a:ext cx="16020000" cy="7416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5173092_1599323634355877_63525991999691679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1049"/>
            <a:ext cx="8640763" cy="5678939"/>
          </a:xfrm>
          <a:prstGeom prst="rect">
            <a:avLst/>
          </a:prstGeom>
        </p:spPr>
      </p:pic>
      <p:pic>
        <p:nvPicPr>
          <p:cNvPr id="7" name="Image 6" descr="5a01b5e97ca233f48ba6278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960000" y="-792000"/>
            <a:ext cx="16020000" cy="7416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928294" y="-108000"/>
            <a:ext cx="7825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Colmar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470851_1600006440954263_1473392766516500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4173"/>
            <a:ext cx="8640763" cy="5712692"/>
          </a:xfrm>
          <a:prstGeom prst="rect">
            <a:avLst/>
          </a:prstGeom>
        </p:spPr>
      </p:pic>
      <p:pic>
        <p:nvPicPr>
          <p:cNvPr id="6" name="Image 5" descr="5a01b5e97ca233f48ba6278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960000" y="-792000"/>
            <a:ext cx="16020000" cy="7416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928294" y="-108000"/>
            <a:ext cx="7825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Colmar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545884_1600642577557316_44011142478931982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4173"/>
            <a:ext cx="8640763" cy="5712692"/>
          </a:xfrm>
          <a:prstGeom prst="rect">
            <a:avLst/>
          </a:prstGeom>
        </p:spPr>
      </p:pic>
      <p:pic>
        <p:nvPicPr>
          <p:cNvPr id="6" name="Image 5" descr="5a01b5e97ca233f48ba6278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960000" y="-792000"/>
            <a:ext cx="16020000" cy="7416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928294" y="-108000"/>
            <a:ext cx="7825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Colmar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60548_1783842169088559_43303332900607317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33737" y="0"/>
            <a:ext cx="4373288" cy="5761038"/>
          </a:xfrm>
          <a:prstGeom prst="rect">
            <a:avLst/>
          </a:prstGeom>
        </p:spPr>
      </p:pic>
      <p:pic>
        <p:nvPicPr>
          <p:cNvPr id="6" name="Image 5" descr="2472653_53e3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00" y="0"/>
            <a:ext cx="507600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855129_2852174934956721_41612179904647825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rect">
            <a:avLst/>
          </a:prstGeom>
        </p:spPr>
      </p:pic>
      <p:pic>
        <p:nvPicPr>
          <p:cNvPr id="4" name="Image 3" descr="2472653_53e3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48000" y="0"/>
            <a:ext cx="374400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012791_1597882257833348_63737777311003069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7537" y="0"/>
            <a:ext cx="3825689" cy="5761038"/>
          </a:xfrm>
          <a:prstGeom prst="rect">
            <a:avLst/>
          </a:prstGeom>
        </p:spPr>
      </p:pic>
      <p:pic>
        <p:nvPicPr>
          <p:cNvPr id="4" name="Image 3" descr="2472653_53e3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4000" y="0"/>
            <a:ext cx="442800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78123_2061652860919337_21205587470881481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4" name="Image 3" descr="2472653_53e3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00" y="0"/>
            <a:ext cx="507600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04890_2061653487585941_48862568191310829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4" name="Image 3" descr="2472653_53e3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00" y="0"/>
            <a:ext cx="507600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10260_2061652800919343_42748963855443567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4" name="Image 3" descr="2472653_53e3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00" y="0"/>
            <a:ext cx="507600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31587_2061653377585952_5596728413705213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4" name="Image 3" descr="2472653_53e3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00" y="0"/>
            <a:ext cx="507600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40965_2061652764252680_53615749077176660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4" name="Image 3" descr="2472653_53e3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00" y="0"/>
            <a:ext cx="507600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41574_2061653427585947_89575182417442202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4" name="Image 3" descr="2472653_53e3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00" y="0"/>
            <a:ext cx="504000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79678_2061653024252654_5741428532329111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4" name="Image 3" descr="2472653_53e3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6000" y="0"/>
            <a:ext cx="496800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83129_2061652977585992_45506084773180506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4" name="Image 3" descr="2472653_53e3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6000" y="0"/>
            <a:ext cx="500400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97193_2061653164252640_1133344206454447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4" name="Image 3" descr="2472653_53e3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00" y="0"/>
            <a:ext cx="507600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65398_2061653277585962_42009335231806676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6" name="Image 5" descr="5a01b5e97ca233f48ba6278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960000" y="-792000"/>
            <a:ext cx="16020000" cy="7416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928294" y="-108000"/>
            <a:ext cx="5389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Barr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741044_10232501850076075_57858977339080912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37340" cy="5761038"/>
          </a:xfrm>
          <a:prstGeom prst="rect">
            <a:avLst/>
          </a:prstGeom>
        </p:spPr>
      </p:pic>
      <p:pic>
        <p:nvPicPr>
          <p:cNvPr id="6" name="Image 5" descr="5a01b5e97ca233f48ba6278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960000" y="-792000"/>
            <a:ext cx="16020000" cy="7416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972856_1608928286728745_70166501442815775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392"/>
            <a:ext cx="8640763" cy="5704254"/>
          </a:xfrm>
          <a:prstGeom prst="rect">
            <a:avLst/>
          </a:prstGeom>
        </p:spPr>
      </p:pic>
      <p:pic>
        <p:nvPicPr>
          <p:cNvPr id="6" name="Image 5" descr="5a01b5e97ca233f48ba6278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960000" y="-792000"/>
            <a:ext cx="16020000" cy="7416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85311_2061653547585935_39882058544609293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4" name="Image 3" descr="2472653_53e3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00" y="0"/>
            <a:ext cx="507600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051110_2061653337585956_84438957389476377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4" name="Image 3" descr="2472653_53e3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00" y="0"/>
            <a:ext cx="507600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16594_1611637706457803_50052289063280147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2000" y="0"/>
            <a:ext cx="3180573" cy="5761038"/>
          </a:xfrm>
          <a:prstGeom prst="rect">
            <a:avLst/>
          </a:prstGeom>
        </p:spPr>
      </p:pic>
      <p:pic>
        <p:nvPicPr>
          <p:cNvPr id="3" name="Image 2" descr="467722278_1613050279649879_457461058366577073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60000" y="0"/>
            <a:ext cx="3818188" cy="5761038"/>
          </a:xfrm>
          <a:prstGeom prst="rect">
            <a:avLst/>
          </a:prstGeom>
        </p:spPr>
      </p:pic>
      <p:pic>
        <p:nvPicPr>
          <p:cNvPr id="6" name="Image 5" descr="5a01b5e97ca233f48ba6278c.png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3384000" y="-792000"/>
            <a:ext cx="14904000" cy="7416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12283_10232501826315481_596338113392522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37340" cy="5761038"/>
          </a:xfrm>
          <a:prstGeom prst="rect">
            <a:avLst/>
          </a:prstGeom>
        </p:spPr>
      </p:pic>
      <p:pic>
        <p:nvPicPr>
          <p:cNvPr id="6" name="Image 5" descr="5a01b5e97ca233f48ba6278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960000" y="-792000"/>
            <a:ext cx="16020000" cy="7416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928294" y="-108000"/>
            <a:ext cx="7825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Colmar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439529_10232501826355482_57857612584240843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37340" cy="5761038"/>
          </a:xfrm>
          <a:prstGeom prst="rect">
            <a:avLst/>
          </a:prstGeom>
        </p:spPr>
      </p:pic>
      <p:pic>
        <p:nvPicPr>
          <p:cNvPr id="6" name="Image 5" descr="5a01b5e97ca233f48ba6278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960000" y="-792000"/>
            <a:ext cx="16020000" cy="7416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928294" y="-108000"/>
            <a:ext cx="7825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Colmar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43168_10232501826395483_76814953636362110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8640763" cy="5763321"/>
          </a:xfrm>
          <a:prstGeom prst="rect">
            <a:avLst/>
          </a:prstGeom>
        </p:spPr>
      </p:pic>
      <p:pic>
        <p:nvPicPr>
          <p:cNvPr id="6" name="Image 5" descr="5a01b5e97ca233f48ba6278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960000" y="-792000"/>
            <a:ext cx="16020000" cy="7416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928294" y="-108000"/>
            <a:ext cx="7825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Colmar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73061_10232501825835469_12243266543115750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8637341" cy="5761039"/>
          </a:xfrm>
          <a:prstGeom prst="rect">
            <a:avLst/>
          </a:prstGeom>
        </p:spPr>
      </p:pic>
      <p:pic>
        <p:nvPicPr>
          <p:cNvPr id="6" name="Image 5" descr="5a01b5e97ca233f48ba6278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960000" y="-792000"/>
            <a:ext cx="16020000" cy="7416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928294" y="-108000"/>
            <a:ext cx="7825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Colmar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39732_10232501826435484_25294979016270137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8640763" cy="5763321"/>
          </a:xfrm>
          <a:prstGeom prst="rect">
            <a:avLst/>
          </a:prstGeom>
        </p:spPr>
      </p:pic>
      <p:pic>
        <p:nvPicPr>
          <p:cNvPr id="6" name="Image 5" descr="5a01b5e97ca233f48ba6278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960000" y="-792000"/>
            <a:ext cx="16020000" cy="7416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928294" y="-108000"/>
            <a:ext cx="7825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Colmar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909515_10232501826275480_40108941165423503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37340" cy="5761038"/>
          </a:xfrm>
          <a:prstGeom prst="rect">
            <a:avLst/>
          </a:prstGeom>
        </p:spPr>
      </p:pic>
      <p:pic>
        <p:nvPicPr>
          <p:cNvPr id="6" name="Image 5" descr="5a01b5e97ca233f48ba6278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960000" y="-792000"/>
            <a:ext cx="16020000" cy="7416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977924_10232501825515461_33767297721395984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8640764" cy="5763322"/>
          </a:xfrm>
          <a:prstGeom prst="rect">
            <a:avLst/>
          </a:prstGeom>
        </p:spPr>
      </p:pic>
      <p:pic>
        <p:nvPicPr>
          <p:cNvPr id="4" name="Image 3" descr="5a01b5e97ca233f48ba6278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960000" y="-792000"/>
            <a:ext cx="16020000" cy="7416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660265_4009298545972658_90092570765271852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4" name="Image 3" descr="2472653_53e3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00" y="0"/>
            <a:ext cx="5040000" cy="576103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827113" y="-108000"/>
            <a:ext cx="10833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Strasbourg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gheim octobre ros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4" name="Image 3" descr="2472653_53e3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00" y="0"/>
            <a:ext cx="5040000" cy="576103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827113" y="-108000"/>
            <a:ext cx="98495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</a:rPr>
              <a:t>Bergheim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gheim465986832_1121476356177864_12048095759422500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4" name="Image 3" descr="2472653_53e3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00" y="0"/>
            <a:ext cx="5040000" cy="576103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827113" y="-108000"/>
            <a:ext cx="98495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</a:rPr>
              <a:t>Bergheim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orte Haute de Berg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50008" y="0"/>
            <a:ext cx="4140746" cy="5761038"/>
          </a:xfrm>
          <a:prstGeom prst="rect">
            <a:avLst/>
          </a:prstGeom>
        </p:spPr>
      </p:pic>
      <p:pic>
        <p:nvPicPr>
          <p:cNvPr id="4" name="Image 3" descr="2472653_53e3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00" y="0"/>
            <a:ext cx="5040000" cy="576103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827113" y="-108000"/>
            <a:ext cx="98495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</a:rPr>
              <a:t>Bergheim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lmar464605825_1594938921461015_61400796991074936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26290" y="0"/>
            <a:ext cx="3788183" cy="5761038"/>
          </a:xfrm>
          <a:prstGeom prst="rect">
            <a:avLst/>
          </a:prstGeom>
        </p:spPr>
      </p:pic>
      <p:pic>
        <p:nvPicPr>
          <p:cNvPr id="4" name="Image 3" descr="2472653_53e3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4000" y="0"/>
            <a:ext cx="439200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guisheim464288532_1966501753852024_22057479964491141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2247" y="0"/>
            <a:ext cx="7036268" cy="5761038"/>
          </a:xfrm>
          <a:prstGeom prst="rect">
            <a:avLst/>
          </a:prstGeom>
        </p:spPr>
      </p:pic>
      <p:pic>
        <p:nvPicPr>
          <p:cNvPr id="6" name="Image 5" descr="5a01b5e97ca233f48ba6278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492000" y="-792000"/>
            <a:ext cx="15048000" cy="7416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801657" y="-72000"/>
            <a:ext cx="103586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</a:rPr>
              <a:t>Eguisheim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guisheim467241083_1975453722956827_66084000745627785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  <p:pic>
        <p:nvPicPr>
          <p:cNvPr id="4" name="Image 3" descr="2472653_53e3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52000" y="0"/>
            <a:ext cx="651600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aysersberg468621184_3751372621781574_47059813184357359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</p:spPr>
      </p:pic>
      <p:pic>
        <p:nvPicPr>
          <p:cNvPr id="4" name="Image 3" descr="2472653_53e3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00" y="0"/>
            <a:ext cx="5040000" cy="576103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729234" y="-108000"/>
            <a:ext cx="118070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Kaysersberg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lingenthal.465708348_10229745640679631_64414164857232275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7369" y="0"/>
            <a:ext cx="5686024" cy="5761038"/>
          </a:xfrm>
          <a:prstGeom prst="rect">
            <a:avLst/>
          </a:prstGeom>
        </p:spPr>
      </p:pic>
      <p:pic>
        <p:nvPicPr>
          <p:cNvPr id="4" name="Image 3" descr="2472653_53e3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52000" y="0"/>
            <a:ext cx="6444000" cy="576103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761807" y="-108000"/>
            <a:ext cx="111556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</a:rPr>
              <a:t>Klingenthal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 église de St Pierre et Paul à Wissem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  <p:pic>
        <p:nvPicPr>
          <p:cNvPr id="4" name="Image 3" descr="2472653_53e3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88000" y="0"/>
            <a:ext cx="4464000" cy="576103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654790" y="-72000"/>
            <a:ext cx="132959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Wissembourg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464986025_8887807087942889_16362035503111150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4" name="Image 3" descr="2472653_53e3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00" y="0"/>
            <a:ext cx="5040000" cy="576103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899601" y="-108000"/>
            <a:ext cx="8399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mtClean="0">
                <a:solidFill>
                  <a:schemeClr val="bg1"/>
                </a:solidFill>
              </a:rPr>
              <a:t>Sélestat</a:t>
            </a:r>
            <a:endParaRPr lang="fr-F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465126038_8887806754609589_33847494366287918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4" name="Image 3" descr="2472653_53e3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00" y="0"/>
            <a:ext cx="5040000" cy="576103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899601" y="-108000"/>
            <a:ext cx="8399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mtClean="0">
                <a:solidFill>
                  <a:schemeClr val="bg1"/>
                </a:solidFill>
              </a:rPr>
              <a:t>Sélestat</a:t>
            </a:r>
            <a:endParaRPr lang="fr-F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élestat465164317_8887806407942957_26999236834878223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5" name="Image 4" descr="2472653_53e3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00" y="0"/>
            <a:ext cx="5040000" cy="576103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899601" y="-108000"/>
            <a:ext cx="8399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mtClean="0">
                <a:solidFill>
                  <a:schemeClr val="bg1"/>
                </a:solidFill>
              </a:rPr>
              <a:t>Sélestat</a:t>
            </a:r>
            <a:endParaRPr lang="fr-F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hannenkirch465692642_515600621347228_41526586771143060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4" name="Image 3" descr="2472653_53e39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00" y="0"/>
            <a:ext cx="5040000" cy="576103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661298" y="-108000"/>
            <a:ext cx="131657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</a:rPr>
              <a:t>Thannenkirch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6264000" y="72000"/>
            <a:ext cx="2252849" cy="1813747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pt-B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Saudades Luis  </a:t>
            </a:r>
            <a:r>
              <a:rPr lang="pt-B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Morais 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72000" y="2376463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2808213" y="5086064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pic>
        <p:nvPicPr>
          <p:cNvPr id="11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8000" y="2882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150465" y="3411622"/>
            <a:ext cx="2331820" cy="1346013"/>
          </a:xfrm>
          <a:prstGeom prst="rect">
            <a:avLst/>
          </a:prstGeom>
        </p:spPr>
      </p:pic>
      <p:pic>
        <p:nvPicPr>
          <p:cNvPr id="15" name="Image 14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84277" y="864295"/>
            <a:ext cx="757842" cy="673006"/>
          </a:xfrm>
          <a:prstGeom prst="rect">
            <a:avLst/>
          </a:prstGeom>
        </p:spPr>
      </p:pic>
      <p:sp>
        <p:nvSpPr>
          <p:cNvPr id="16" name="Étoile à 12 branches 15"/>
          <p:cNvSpPr>
            <a:spLocks/>
          </p:cNvSpPr>
          <p:nvPr/>
        </p:nvSpPr>
        <p:spPr>
          <a:xfrm>
            <a:off x="936005" y="3096543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2446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215925" y="5040759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>
                <a:solidFill>
                  <a:srgbClr val="FF0000"/>
                </a:solidFill>
              </a:rPr>
              <a:t>11.04.2025</a:t>
            </a:r>
          </a:p>
        </p:txBody>
      </p:sp>
      <p:pic>
        <p:nvPicPr>
          <p:cNvPr id="19" name="Image 18" descr="0h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36605" y="2880519"/>
            <a:ext cx="1800000" cy="18504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6" grpId="0" animBg="1"/>
      <p:bldP spid="1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8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65</Words>
  <Application>Microsoft Office PowerPoint</Application>
  <PresentationFormat>Personnalisé</PresentationFormat>
  <Paragraphs>35</Paragraphs>
  <Slides>47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47</vt:i4>
      </vt:variant>
    </vt:vector>
  </HeadingPairs>
  <TitlesOfParts>
    <vt:vector size="50" baseType="lpstr">
      <vt:lpstr>Thème Office</vt:lpstr>
      <vt:lpstr>81_Thème Office</vt:lpstr>
      <vt:lpstr>54_Thème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22</cp:revision>
  <dcterms:created xsi:type="dcterms:W3CDTF">2025-04-11T08:51:56Z</dcterms:created>
  <dcterms:modified xsi:type="dcterms:W3CDTF">2025-04-11T19:52:42Z</dcterms:modified>
</cp:coreProperties>
</file>