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4" r:id="rId29"/>
    <p:sldId id="285" r:id="rId30"/>
    <p:sldId id="287" r:id="rId31"/>
    <p:sldId id="286" r:id="rId32"/>
    <p:sldId id="282" r:id="rId33"/>
    <p:sldId id="288" r:id="rId34"/>
    <p:sldId id="289" r:id="rId35"/>
    <p:sldId id="294" r:id="rId36"/>
    <p:sldId id="295" r:id="rId37"/>
    <p:sldId id="290" r:id="rId38"/>
    <p:sldId id="291" r:id="rId39"/>
    <p:sldId id="292" r:id="rId40"/>
    <p:sldId id="293" r:id="rId41"/>
    <p:sldId id="296" r:id="rId42"/>
    <p:sldId id="297" r:id="rId43"/>
    <p:sldId id="298" r:id="rId44"/>
    <p:sldId id="299" r:id="rId45"/>
    <p:sldId id="300" r:id="rId46"/>
    <p:sldId id="301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2" r:id="rId55"/>
    <p:sldId id="313" r:id="rId56"/>
    <p:sldId id="314" r:id="rId57"/>
    <p:sldId id="315" r:id="rId58"/>
    <p:sldId id="316" r:id="rId59"/>
    <p:sldId id="317" r:id="rId60"/>
    <p:sldId id="318" r:id="rId61"/>
    <p:sldId id="310" r:id="rId62"/>
    <p:sldId id="302" r:id="rId63"/>
    <p:sldId id="319" r:id="rId64"/>
    <p:sldId id="320" r:id="rId65"/>
    <p:sldId id="311" r:id="rId66"/>
    <p:sldId id="257" r:id="rId67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SQhcG+cfPR5yZxxoyiDIQ==" hashData="K7U+nNfkAT678v+vRtvrM5u+j/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1262" y="-67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presProps" Target="presProps.xml"/><Relationship Id="rId7" Type="http://schemas.openxmlformats.org/officeDocument/2006/relationships/slide" Target="slides/slide4.xml"/><Relationship Id="rId71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399CF-0AF3-4E75-BE92-3A994DE90C6E}" type="datetimeFigureOut">
              <a:rPr lang="fr-FR" smtClean="0"/>
              <a:pPr/>
              <a:t>11/04/2025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BF6A1-48D3-4D4C-A281-C9764638846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399CF-0AF3-4E75-BE92-3A994DE90C6E}" type="datetimeFigureOut">
              <a:rPr lang="fr-FR" smtClean="0"/>
              <a:pPr/>
              <a:t>11/04/2025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BF6A1-48D3-4D4C-A281-C9764638846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399CF-0AF3-4E75-BE92-3A994DE90C6E}" type="datetimeFigureOut">
              <a:rPr lang="fr-FR" smtClean="0"/>
              <a:pPr/>
              <a:t>11/04/2025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BF6A1-48D3-4D4C-A281-C9764638846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399CF-0AF3-4E75-BE92-3A994DE90C6E}" type="datetimeFigureOut">
              <a:rPr lang="fr-FR" smtClean="0"/>
              <a:pPr/>
              <a:t>11/04/2025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BF6A1-48D3-4D4C-A281-C9764638846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399CF-0AF3-4E75-BE92-3A994DE90C6E}" type="datetimeFigureOut">
              <a:rPr lang="fr-FR" smtClean="0"/>
              <a:pPr/>
              <a:t>11/04/2025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BF6A1-48D3-4D4C-A281-C9764638846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399CF-0AF3-4E75-BE92-3A994DE90C6E}" type="datetimeFigureOut">
              <a:rPr lang="fr-FR" smtClean="0"/>
              <a:pPr/>
              <a:t>11/04/2025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BF6A1-48D3-4D4C-A281-C9764638846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399CF-0AF3-4E75-BE92-3A994DE90C6E}" type="datetimeFigureOut">
              <a:rPr lang="fr-FR" smtClean="0"/>
              <a:pPr/>
              <a:t>11/04/2025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BF6A1-48D3-4D4C-A281-C9764638846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399CF-0AF3-4E75-BE92-3A994DE90C6E}" type="datetimeFigureOut">
              <a:rPr lang="fr-FR" smtClean="0"/>
              <a:pPr/>
              <a:t>11/04/2025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BF6A1-48D3-4D4C-A281-C9764638846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399CF-0AF3-4E75-BE92-3A994DE90C6E}" type="datetimeFigureOut">
              <a:rPr lang="fr-FR" smtClean="0"/>
              <a:pPr/>
              <a:t>11/04/2025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BF6A1-48D3-4D4C-A281-C9764638846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399CF-0AF3-4E75-BE92-3A994DE90C6E}" type="datetimeFigureOut">
              <a:rPr lang="fr-FR" smtClean="0"/>
              <a:pPr/>
              <a:t>11/04/2025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BF6A1-48D3-4D4C-A281-C9764638846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399CF-0AF3-4E75-BE92-3A994DE90C6E}" type="datetimeFigureOut">
              <a:rPr lang="fr-FR" smtClean="0"/>
              <a:pPr/>
              <a:t>11/04/2025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BF6A1-48D3-4D4C-A281-C9764638846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2" y="1789737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72" y="3264771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324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648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971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2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619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9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268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591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1" y="3702017"/>
            <a:ext cx="7344649" cy="1144208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1" y="2441800"/>
            <a:ext cx="7344649" cy="1260227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32405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6480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9719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2960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619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19440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2680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25919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7" y="1123968"/>
            <a:ext cx="3816338" cy="3168570"/>
          </a:xfrm>
        </p:spPr>
        <p:txBody>
          <a:bodyPr/>
          <a:lstStyle>
            <a:lvl1pPr>
              <a:defRPr sz="32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123968"/>
            <a:ext cx="3816338" cy="3168570"/>
          </a:xfrm>
        </p:spPr>
        <p:txBody>
          <a:bodyPr/>
          <a:lstStyle>
            <a:lvl1pPr>
              <a:defRPr sz="32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175" y="230725"/>
            <a:ext cx="7776688" cy="960173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73" y="1289646"/>
            <a:ext cx="3817839" cy="537429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32405" indent="0">
              <a:buNone/>
              <a:defRPr sz="2400" b="1"/>
            </a:lvl2pPr>
            <a:lvl3pPr marL="1064808" indent="0">
              <a:buNone/>
              <a:defRPr sz="2100" b="1"/>
            </a:lvl3pPr>
            <a:lvl4pPr marL="1597199" indent="0">
              <a:buNone/>
              <a:defRPr sz="1800" b="1"/>
            </a:lvl4pPr>
            <a:lvl5pPr marL="2129600" indent="0">
              <a:buNone/>
              <a:defRPr sz="1800" b="1"/>
            </a:lvl5pPr>
            <a:lvl6pPr marL="2661998" indent="0">
              <a:buNone/>
              <a:defRPr sz="1800" b="1"/>
            </a:lvl6pPr>
            <a:lvl7pPr marL="3194400" indent="0">
              <a:buNone/>
              <a:defRPr sz="1800" b="1"/>
            </a:lvl7pPr>
            <a:lvl8pPr marL="3726809" indent="0">
              <a:buNone/>
              <a:defRPr sz="1800" b="1"/>
            </a:lvl8pPr>
            <a:lvl9pPr marL="4259194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73" y="1827710"/>
            <a:ext cx="3817839" cy="331926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30" y="1289646"/>
            <a:ext cx="3819339" cy="537429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32405" indent="0">
              <a:buNone/>
              <a:defRPr sz="2400" b="1"/>
            </a:lvl2pPr>
            <a:lvl3pPr marL="1064808" indent="0">
              <a:buNone/>
              <a:defRPr sz="2100" b="1"/>
            </a:lvl3pPr>
            <a:lvl4pPr marL="1597199" indent="0">
              <a:buNone/>
              <a:defRPr sz="1800" b="1"/>
            </a:lvl4pPr>
            <a:lvl5pPr marL="2129600" indent="0">
              <a:buNone/>
              <a:defRPr sz="1800" b="1"/>
            </a:lvl5pPr>
            <a:lvl6pPr marL="2661998" indent="0">
              <a:buNone/>
              <a:defRPr sz="1800" b="1"/>
            </a:lvl6pPr>
            <a:lvl7pPr marL="3194400" indent="0">
              <a:buNone/>
              <a:defRPr sz="1800" b="1"/>
            </a:lvl7pPr>
            <a:lvl8pPr marL="3726809" indent="0">
              <a:buNone/>
              <a:defRPr sz="1800" b="1"/>
            </a:lvl8pPr>
            <a:lvl9pPr marL="4259194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30" y="1827710"/>
            <a:ext cx="3819339" cy="331926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24" y="232502"/>
            <a:ext cx="2842751" cy="97617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949" y="232701"/>
            <a:ext cx="4830428" cy="4916885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24" y="1205566"/>
            <a:ext cx="2842751" cy="3940709"/>
          </a:xfrm>
        </p:spPr>
        <p:txBody>
          <a:bodyPr/>
          <a:lstStyle>
            <a:lvl1pPr marL="0" indent="0">
              <a:buNone/>
              <a:defRPr sz="1700"/>
            </a:lvl1pPr>
            <a:lvl2pPr marL="532405" indent="0">
              <a:buNone/>
              <a:defRPr sz="1300"/>
            </a:lvl2pPr>
            <a:lvl3pPr marL="1064808" indent="0">
              <a:buNone/>
              <a:defRPr sz="1100"/>
            </a:lvl3pPr>
            <a:lvl4pPr marL="1597199" indent="0">
              <a:buNone/>
              <a:defRPr sz="1100"/>
            </a:lvl4pPr>
            <a:lvl5pPr marL="2129600" indent="0">
              <a:buNone/>
              <a:defRPr sz="1100"/>
            </a:lvl5pPr>
            <a:lvl6pPr marL="2661998" indent="0">
              <a:buNone/>
              <a:defRPr sz="1100"/>
            </a:lvl6pPr>
            <a:lvl7pPr marL="3194400" indent="0">
              <a:buNone/>
              <a:defRPr sz="1100"/>
            </a:lvl7pPr>
            <a:lvl8pPr marL="3726809" indent="0">
              <a:buNone/>
              <a:defRPr sz="1100"/>
            </a:lvl8pPr>
            <a:lvl9pPr marL="4259194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8" y="4035382"/>
            <a:ext cx="5184458" cy="476088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8" y="518766"/>
            <a:ext cx="5184458" cy="3456623"/>
          </a:xfrm>
        </p:spPr>
        <p:txBody>
          <a:bodyPr/>
          <a:lstStyle>
            <a:lvl1pPr marL="0" indent="0">
              <a:buNone/>
              <a:defRPr sz="3800"/>
            </a:lvl1pPr>
            <a:lvl2pPr marL="532405" indent="0">
              <a:buNone/>
              <a:defRPr sz="3200"/>
            </a:lvl2pPr>
            <a:lvl3pPr marL="1064808" indent="0">
              <a:buNone/>
              <a:defRPr sz="2900"/>
            </a:lvl3pPr>
            <a:lvl4pPr marL="1597199" indent="0">
              <a:buNone/>
              <a:defRPr sz="2400"/>
            </a:lvl4pPr>
            <a:lvl5pPr marL="2129600" indent="0">
              <a:buNone/>
              <a:defRPr sz="2400"/>
            </a:lvl5pPr>
            <a:lvl6pPr marL="2661998" indent="0">
              <a:buNone/>
              <a:defRPr sz="2400"/>
            </a:lvl6pPr>
            <a:lvl7pPr marL="3194400" indent="0">
              <a:buNone/>
              <a:defRPr sz="2400"/>
            </a:lvl7pPr>
            <a:lvl8pPr marL="3726809" indent="0">
              <a:buNone/>
              <a:defRPr sz="2400"/>
            </a:lvl8pPr>
            <a:lvl9pPr marL="4259194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8" y="4508889"/>
            <a:ext cx="5184458" cy="676121"/>
          </a:xfrm>
        </p:spPr>
        <p:txBody>
          <a:bodyPr/>
          <a:lstStyle>
            <a:lvl1pPr marL="0" indent="0">
              <a:buNone/>
              <a:defRPr sz="1700"/>
            </a:lvl1pPr>
            <a:lvl2pPr marL="532405" indent="0">
              <a:buNone/>
              <a:defRPr sz="1300"/>
            </a:lvl2pPr>
            <a:lvl3pPr marL="1064808" indent="0">
              <a:buNone/>
              <a:defRPr sz="1100"/>
            </a:lvl3pPr>
            <a:lvl4pPr marL="1597199" indent="0">
              <a:buNone/>
              <a:defRPr sz="1100"/>
            </a:lvl4pPr>
            <a:lvl5pPr marL="2129600" indent="0">
              <a:buNone/>
              <a:defRPr sz="1100"/>
            </a:lvl5pPr>
            <a:lvl6pPr marL="2661998" indent="0">
              <a:buNone/>
              <a:defRPr sz="1100"/>
            </a:lvl6pPr>
            <a:lvl7pPr marL="3194400" indent="0">
              <a:buNone/>
              <a:defRPr sz="1100"/>
            </a:lvl7pPr>
            <a:lvl8pPr marL="3726809" indent="0">
              <a:buNone/>
              <a:defRPr sz="1100"/>
            </a:lvl8pPr>
            <a:lvl9pPr marL="4259194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4" y="193647"/>
            <a:ext cx="1944173" cy="409673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4" y="193647"/>
            <a:ext cx="5688501" cy="409673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697" y="1791283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32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29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9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58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23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87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352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1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10" y="3703178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10" y="2441778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648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295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93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58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231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87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352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170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327" y="1344837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549" y="1344837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479" y="1289578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480" indent="0">
              <a:buNone/>
              <a:defRPr sz="2100" b="1"/>
            </a:lvl2pPr>
            <a:lvl3pPr marL="952951" indent="0">
              <a:buNone/>
              <a:defRPr sz="1800" b="1"/>
            </a:lvl3pPr>
            <a:lvl4pPr marL="1429391" indent="0">
              <a:buNone/>
              <a:defRPr sz="1700" b="1"/>
            </a:lvl4pPr>
            <a:lvl5pPr marL="1905870" indent="0">
              <a:buNone/>
              <a:defRPr sz="1700" b="1"/>
            </a:lvl5pPr>
            <a:lvl6pPr marL="2382315" indent="0">
              <a:buNone/>
              <a:defRPr sz="1700" b="1"/>
            </a:lvl6pPr>
            <a:lvl7pPr marL="2858789" indent="0">
              <a:buNone/>
              <a:defRPr sz="1700" b="1"/>
            </a:lvl7pPr>
            <a:lvl8pPr marL="3335251" indent="0">
              <a:buNone/>
              <a:defRPr sz="1700" b="1"/>
            </a:lvl8pPr>
            <a:lvl9pPr marL="381170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479" y="1827061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962" y="1289578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480" indent="0">
              <a:buNone/>
              <a:defRPr sz="2100" b="1"/>
            </a:lvl2pPr>
            <a:lvl3pPr marL="952951" indent="0">
              <a:buNone/>
              <a:defRPr sz="1800" b="1"/>
            </a:lvl3pPr>
            <a:lvl4pPr marL="1429391" indent="0">
              <a:buNone/>
              <a:defRPr sz="1700" b="1"/>
            </a:lvl4pPr>
            <a:lvl5pPr marL="1905870" indent="0">
              <a:buNone/>
              <a:defRPr sz="1700" b="1"/>
            </a:lvl5pPr>
            <a:lvl6pPr marL="2382315" indent="0">
              <a:buNone/>
              <a:defRPr sz="1700" b="1"/>
            </a:lvl6pPr>
            <a:lvl7pPr marL="2858789" indent="0">
              <a:buNone/>
              <a:defRPr sz="1700" b="1"/>
            </a:lvl7pPr>
            <a:lvl8pPr marL="3335251" indent="0">
              <a:buNone/>
              <a:defRPr sz="1700" b="1"/>
            </a:lvl8pPr>
            <a:lvl9pPr marL="381170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962" y="1827061"/>
            <a:ext cx="381933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86" y="230943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410" y="230489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86" y="1205551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6480" indent="0">
              <a:buNone/>
              <a:defRPr sz="1300"/>
            </a:lvl2pPr>
            <a:lvl3pPr marL="952951" indent="0">
              <a:buNone/>
              <a:defRPr sz="1100"/>
            </a:lvl3pPr>
            <a:lvl4pPr marL="1429391" indent="0">
              <a:buNone/>
              <a:defRPr sz="1000"/>
            </a:lvl4pPr>
            <a:lvl5pPr marL="1905870" indent="0">
              <a:buNone/>
              <a:defRPr sz="1000"/>
            </a:lvl5pPr>
            <a:lvl6pPr marL="2382315" indent="0">
              <a:buNone/>
              <a:defRPr sz="1000"/>
            </a:lvl6pPr>
            <a:lvl7pPr marL="2858789" indent="0">
              <a:buNone/>
              <a:defRPr sz="1000"/>
            </a:lvl7pPr>
            <a:lvl8pPr marL="3335251" indent="0">
              <a:buNone/>
              <a:defRPr sz="1000"/>
            </a:lvl8pPr>
            <a:lvl9pPr marL="381170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3836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6451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6480" indent="0">
              <a:buNone/>
              <a:defRPr sz="2900"/>
            </a:lvl2pPr>
            <a:lvl3pPr marL="952951" indent="0">
              <a:buNone/>
              <a:defRPr sz="2500"/>
            </a:lvl3pPr>
            <a:lvl4pPr marL="1429391" indent="0">
              <a:buNone/>
              <a:defRPr sz="2100"/>
            </a:lvl4pPr>
            <a:lvl5pPr marL="1905870" indent="0">
              <a:buNone/>
              <a:defRPr sz="2100"/>
            </a:lvl5pPr>
            <a:lvl6pPr marL="2382315" indent="0">
              <a:buNone/>
              <a:defRPr sz="2100"/>
            </a:lvl6pPr>
            <a:lvl7pPr marL="2858789" indent="0">
              <a:buNone/>
              <a:defRPr sz="2100"/>
            </a:lvl7pPr>
            <a:lvl8pPr marL="3335251" indent="0">
              <a:buNone/>
              <a:defRPr sz="2100"/>
            </a:lvl8pPr>
            <a:lvl9pPr marL="381170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82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6480" indent="0">
              <a:buNone/>
              <a:defRPr sz="1300"/>
            </a:lvl2pPr>
            <a:lvl3pPr marL="952951" indent="0">
              <a:buNone/>
              <a:defRPr sz="1100"/>
            </a:lvl3pPr>
            <a:lvl4pPr marL="1429391" indent="0">
              <a:buNone/>
              <a:defRPr sz="1000"/>
            </a:lvl4pPr>
            <a:lvl5pPr marL="1905870" indent="0">
              <a:buNone/>
              <a:defRPr sz="1000"/>
            </a:lvl5pPr>
            <a:lvl6pPr marL="2382315" indent="0">
              <a:buNone/>
              <a:defRPr sz="1000"/>
            </a:lvl6pPr>
            <a:lvl7pPr marL="2858789" indent="0">
              <a:buNone/>
              <a:defRPr sz="1000"/>
            </a:lvl7pPr>
            <a:lvl8pPr marL="3335251" indent="0">
              <a:buNone/>
              <a:defRPr sz="1000"/>
            </a:lvl8pPr>
            <a:lvl9pPr marL="381170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39" y="231823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90" y="231823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5399CF-0AF3-4E75-BE92-3A994DE90C6E}" type="datetimeFigureOut">
              <a:rPr lang="fr-FR" smtClean="0"/>
              <a:pPr/>
              <a:t>11/04/2025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8BF6A1-48D3-4D4C-A281-C9764638846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75" y="230725"/>
            <a:ext cx="7776688" cy="960173"/>
          </a:xfrm>
          <a:prstGeom prst="rect">
            <a:avLst/>
          </a:prstGeom>
        </p:spPr>
        <p:txBody>
          <a:bodyPr vert="horz" lIns="105798" tIns="52880" rIns="105798" bIns="5288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75" y="1345022"/>
            <a:ext cx="7776688" cy="3802019"/>
          </a:xfrm>
          <a:prstGeom prst="rect">
            <a:avLst/>
          </a:prstGeom>
        </p:spPr>
        <p:txBody>
          <a:bodyPr vert="horz" lIns="105798" tIns="52880" rIns="105798" bIns="5288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648" y="5342958"/>
            <a:ext cx="2016178" cy="306722"/>
          </a:xfrm>
          <a:prstGeom prst="rect">
            <a:avLst/>
          </a:prstGeom>
        </p:spPr>
        <p:txBody>
          <a:bodyPr vert="horz" lIns="105798" tIns="52880" rIns="105798" bIns="52880" rtlCol="0" anchor="ctr"/>
          <a:lstStyle>
            <a:lvl1pPr algn="l" defTabSz="106480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11/04/2025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036" y="5342958"/>
            <a:ext cx="2736242" cy="306722"/>
          </a:xfrm>
          <a:prstGeom prst="rect">
            <a:avLst/>
          </a:prstGeom>
        </p:spPr>
        <p:txBody>
          <a:bodyPr vert="horz" lIns="105798" tIns="52880" rIns="105798" bIns="52880" rtlCol="0" anchor="ctr"/>
          <a:lstStyle>
            <a:lvl1pPr algn="ctr" defTabSz="106480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111" y="5342958"/>
            <a:ext cx="2016178" cy="306722"/>
          </a:xfrm>
          <a:prstGeom prst="rect">
            <a:avLst/>
          </a:prstGeom>
        </p:spPr>
        <p:txBody>
          <a:bodyPr vert="horz" lIns="105798" tIns="52880" rIns="105798" bIns="52880" rtlCol="0" anchor="ctr"/>
          <a:lstStyle>
            <a:lvl1pPr algn="r" defTabSz="106480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dissolve/>
  </p:transition>
  <p:txStyles>
    <p:titleStyle>
      <a:lvl1pPr algn="ctr" defTabSz="1064808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9298" indent="-399298" algn="l" defTabSz="1064808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65138" indent="-332750" algn="l" defTabSz="1064808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31002" indent="-266202" algn="l" defTabSz="1064808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63417" indent="-266202" algn="l" defTabSz="1064808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395808" indent="-266202" algn="l" defTabSz="1064808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28201" indent="-266202" algn="l" defTabSz="106480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460590" indent="-266202" algn="l" defTabSz="106480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3993000" indent="-266202" algn="l" defTabSz="106480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525412" indent="-266202" algn="l" defTabSz="106480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6480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2405" algn="l" defTabSz="106480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64808" algn="l" defTabSz="106480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97199" algn="l" defTabSz="106480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29600" algn="l" defTabSz="106480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61998" algn="l" defTabSz="106480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94400" algn="l" defTabSz="106480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26809" algn="l" defTabSz="106480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59194" algn="l" defTabSz="106480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55" y="232335"/>
            <a:ext cx="7776687" cy="960174"/>
          </a:xfrm>
          <a:prstGeom prst="rect">
            <a:avLst/>
          </a:prstGeom>
        </p:spPr>
        <p:txBody>
          <a:bodyPr vert="horz" lIns="94875" tIns="47435" rIns="94875" bIns="4743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55" y="1344837"/>
            <a:ext cx="7776687" cy="3802019"/>
          </a:xfrm>
          <a:prstGeom prst="rect">
            <a:avLst/>
          </a:prstGeom>
        </p:spPr>
        <p:txBody>
          <a:bodyPr vert="horz" lIns="94875" tIns="47435" rIns="94875" bIns="4743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550" y="5340803"/>
            <a:ext cx="2016178" cy="306722"/>
          </a:xfrm>
          <a:prstGeom prst="rect">
            <a:avLst/>
          </a:prstGeom>
        </p:spPr>
        <p:txBody>
          <a:bodyPr vert="horz" lIns="94875" tIns="47435" rIns="94875" bIns="47435" rtlCol="0" anchor="ctr"/>
          <a:lstStyle>
            <a:lvl1pPr algn="l" defTabSz="95295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11/04/2025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790" y="5340803"/>
            <a:ext cx="2736242" cy="306722"/>
          </a:xfrm>
          <a:prstGeom prst="rect">
            <a:avLst/>
          </a:prstGeom>
        </p:spPr>
        <p:txBody>
          <a:bodyPr vert="horz" lIns="94875" tIns="47435" rIns="94875" bIns="47435" rtlCol="0" anchor="ctr"/>
          <a:lstStyle>
            <a:lvl1pPr algn="ctr" defTabSz="95295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937" y="5340803"/>
            <a:ext cx="2016178" cy="306722"/>
          </a:xfrm>
          <a:prstGeom prst="rect">
            <a:avLst/>
          </a:prstGeom>
        </p:spPr>
        <p:txBody>
          <a:bodyPr vert="horz" lIns="94875" tIns="47435" rIns="94875" bIns="47435" rtlCol="0" anchor="ctr"/>
          <a:lstStyle>
            <a:lvl1pPr algn="r" defTabSz="95295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52951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362" indent="-357362" algn="l" defTabSz="952951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4244" indent="-297792" algn="l" defTabSz="952951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1161" indent="-238250" algn="l" defTabSz="952951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7624" indent="-238250" algn="l" defTabSz="952951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4089" indent="-238250" algn="l" defTabSz="952951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0544" indent="-238250" algn="l" defTabSz="9529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7013" indent="-238250" algn="l" defTabSz="9529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3491" indent="-238250" algn="l" defTabSz="9529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9961" indent="-238250" algn="l" defTabSz="9529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6480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2951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9391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5870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2315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8789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35251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1709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72.gif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90000"/>
            <a:lum/>
          </a:blip>
          <a:srcRect/>
          <a:stretch>
            <a:fillRect t="-60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60741" y="2016423"/>
            <a:ext cx="852551" cy="1080001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6552629" y="3744615"/>
            <a:ext cx="1635605" cy="1337881"/>
          </a:xfrm>
          <a:prstGeom prst="rect">
            <a:avLst/>
          </a:prstGeom>
          <a:noFill/>
        </p:spPr>
        <p:txBody>
          <a:bodyPr wrap="square" lIns="105767" tIns="52871" rIns="105767" bIns="52871" rtlCol="0">
            <a:spAutoFit/>
          </a:bodyPr>
          <a:lstStyle/>
          <a:p>
            <a:pPr algn="ctr" defTabSz="1064531"/>
            <a:r>
              <a:rPr lang="fr-FR" sz="1300" b="1" dirty="0">
                <a:ln w="0">
                  <a:noFill/>
                </a:ln>
                <a:solidFill>
                  <a:prstClr val="white"/>
                </a:solidFill>
                <a:latin typeface="Arial Narrow" pitchFamily="34" charset="0"/>
              </a:rPr>
              <a:t>Photos  prises  par    différents  photographes  de  l’Alsace  et  environs</a:t>
            </a:r>
          </a:p>
          <a:p>
            <a:pPr algn="ctr" defTabSz="1064531"/>
            <a:r>
              <a:rPr lang="fr-FR" sz="1300" b="1" dirty="0">
                <a:ln w="0">
                  <a:noFill/>
                </a:ln>
                <a:solidFill>
                  <a:prstClr val="white"/>
                </a:solidFill>
                <a:latin typeface="Arial Narrow" pitchFamily="34" charset="0"/>
              </a:rPr>
              <a:t>pour  le  plaisir  du  partage  </a:t>
            </a:r>
          </a:p>
        </p:txBody>
      </p:sp>
      <p:sp>
        <p:nvSpPr>
          <p:cNvPr id="20" name="ZoneTexte 19"/>
          <p:cNvSpPr txBox="1">
            <a:spLocks noChangeAspect="1"/>
          </p:cNvSpPr>
          <p:nvPr/>
        </p:nvSpPr>
        <p:spPr>
          <a:xfrm>
            <a:off x="1440063" y="2304455"/>
            <a:ext cx="2880000" cy="2322200"/>
          </a:xfrm>
          <a:prstGeom prst="rect">
            <a:avLst/>
          </a:prstGeom>
          <a:noFill/>
        </p:spPr>
        <p:txBody>
          <a:bodyPr wrap="none" lIns="105767" tIns="52871" rIns="105767" bIns="52871" rtlCol="0">
            <a:prstTxWarp prst="textArchUpPour">
              <a:avLst/>
            </a:prstTxWarp>
            <a:spAutoFit/>
          </a:bodyPr>
          <a:lstStyle/>
          <a:p>
            <a:pPr defTabSz="1064531"/>
            <a:r>
              <a:rPr lang="fr-FR" dirty="0">
                <a:ln w="508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9" name="Rectangle 8"/>
          <p:cNvSpPr/>
          <p:nvPr/>
        </p:nvSpPr>
        <p:spPr>
          <a:xfrm>
            <a:off x="6" y="5220000"/>
            <a:ext cx="8640763" cy="511697"/>
          </a:xfrm>
          <a:prstGeom prst="rect">
            <a:avLst/>
          </a:prstGeom>
        </p:spPr>
        <p:txBody>
          <a:bodyPr wrap="square" lIns="80024" tIns="40014" rIns="80024" bIns="40014">
            <a:spAutoFit/>
          </a:bodyPr>
          <a:lstStyle/>
          <a:p>
            <a:pPr algn="ctr" defTabSz="1064531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L’œil  du  touriste  nous  fais  découvrir  villes  et villages  d’un  autre  œil</a:t>
            </a:r>
          </a:p>
        </p:txBody>
      </p:sp>
      <p:sp>
        <p:nvSpPr>
          <p:cNvPr id="8" name="Rectangle 7"/>
          <p:cNvSpPr/>
          <p:nvPr/>
        </p:nvSpPr>
        <p:spPr>
          <a:xfrm>
            <a:off x="2" y="144002"/>
            <a:ext cx="8640763" cy="769437"/>
          </a:xfrm>
          <a:prstGeom prst="rect">
            <a:avLst/>
          </a:prstGeom>
        </p:spPr>
        <p:txBody>
          <a:bodyPr wrap="square" lIns="91438" tIns="45718" rIns="91438" bIns="45718">
            <a:spAutoFit/>
          </a:bodyPr>
          <a:lstStyle/>
          <a:p>
            <a:pPr algn="ctr" defTabSz="947584"/>
            <a:r>
              <a:rPr lang="fr-FR" sz="4400" dirty="0">
                <a:ln w="381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</a:t>
            </a:r>
            <a:r>
              <a:rPr lang="fr-FR" sz="4000" dirty="0">
                <a:ln w="381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magie  de  la  nuit  en  alsace</a:t>
            </a:r>
            <a:endParaRPr lang="fr-FR" sz="4300" dirty="0">
              <a:solidFill>
                <a:prstClr val="black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924002" y="828001"/>
            <a:ext cx="3308915" cy="1015659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6000" dirty="0">
                <a:ln w="25400">
                  <a:gradFill>
                    <a:gsLst>
                      <a:gs pos="0">
                        <a:srgbClr val="03D4A8"/>
                      </a:gs>
                      <a:gs pos="25000">
                        <a:srgbClr val="21D6E0"/>
                      </a:gs>
                      <a:gs pos="75000">
                        <a:srgbClr val="0087E6"/>
                      </a:gs>
                      <a:gs pos="100000">
                        <a:srgbClr val="005CBF"/>
                      </a:gs>
                    </a:gsLst>
                    <a:lin ang="5400000" scaled="0"/>
                  </a:gradFill>
                </a:ln>
                <a:solidFill>
                  <a:srgbClr val="FF0000"/>
                </a:solidFill>
                <a:latin typeface="Broadway" pitchFamily="82" charset="0"/>
              </a:rPr>
              <a:t>Colmar</a:t>
            </a:r>
            <a:endParaRPr lang="fr-FR" dirty="0">
              <a:ln w="25400"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</a:ln>
              <a:solidFill>
                <a:srgbClr val="FF0000"/>
              </a:solidFill>
            </a:endParaRPr>
          </a:p>
        </p:txBody>
      </p:sp>
      <p:pic>
        <p:nvPicPr>
          <p:cNvPr id="11" name="Luis Morais - Cumbia de Negros.wav">
            <a:hlinkClick r:id="" action="ppaction://media"/>
          </p:cNvPr>
          <p:cNvPicPr>
            <a:picLocks noRot="1" noChangeAspect="1"/>
          </p:cNvPicPr>
          <p:nvPr>
            <a:wavAudioFile r:embed="rId1" name="Luis Morais - Cumbia de Negros.wav"/>
          </p:nvPr>
        </p:nvPicPr>
        <p:blipFill>
          <a:blip r:embed="rId5" cstate="print"/>
          <a:stretch>
            <a:fillRect/>
          </a:stretch>
        </p:blipFill>
        <p:spPr>
          <a:xfrm>
            <a:off x="4104357" y="201642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2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8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2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0"/>
                            </p:stCondLst>
                            <p:childTnLst>
                              <p:par>
                                <p:cTn id="3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7" grpId="0"/>
      <p:bldP spid="20" grpId="0"/>
      <p:bldP spid="9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429230_9729815593712296_31582513393791304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5" name="Image 4" descr="5a01b5e97ca233f48ba6278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952000" y="-612000"/>
            <a:ext cx="14148000" cy="712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434240_9729816470378875_28764499907234829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3" name="Image 2" descr="5a01b5e97ca233f48ba6278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952000" y="-612000"/>
            <a:ext cx="14184000" cy="712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440864_9729814633712392_15579380716289902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3" name="Image 2" descr="5a01b5e97ca233f48ba6278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952000" y="-612000"/>
            <a:ext cx="14148000" cy="712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518150_9729814140379108_59377260540966539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3" name="Image 2" descr="5a01b5e97ca233f48ba6278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952000" y="-612000"/>
            <a:ext cx="14148000" cy="712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543695_9729823637044825_39940459807821778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3" name="Image 2" descr="5a01b5e97ca233f48ba6278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952000" y="-612000"/>
            <a:ext cx="14148000" cy="712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337524_9729813920379130_44249515025105167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5" name="Image 4" descr="58b41d6f102ddecdee0dd0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361315_9729812980379224_15102223274632415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58b41d6f102ddecdee0dd0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413009_9729824333711422_62690011895838124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58b41d6f102ddecdee0dd0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428550_9729813493712506_1886599863658908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58b41d6f102ddecdee0dd0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457299_9729824677044721_83878597158477965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58b41d6f102ddecdee0dd0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458009_9729824550378067_24126989570158395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58b41d6f102ddecdee0dd0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460601_9729815887045600_56855230786191786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58b41d6f102ddecdee0dd0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471903_9729814470379075_67600150544717418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58b41d6f102ddecdee0dd0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497301_9729814903712365_24596031760436491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58b41d6f102ddecdee0dd0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499632_9729824837044705_77454029687947043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58b41d6f102ddecdee0dd0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500416_9729816020378920_39698332102022547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58b41d6f102ddecdee0dd0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565398_9729813387045850_81957293083308160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58b41d6f102ddecdee0dd0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568458_9729813813712474_89222075285934380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58b41d6f102ddecdee0dd0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598998_9729815063712349_15143108854499609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58b41d6f102ddecdee0dd0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619268_9729812683712587_4537968366137363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58b41d6f102ddecdee0dd0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648929_9729812613712594_62344406664863855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62474" y="0"/>
            <a:ext cx="4515814" cy="5761038"/>
          </a:xfrm>
          <a:prstGeom prst="rect">
            <a:avLst/>
          </a:prstGeom>
        </p:spPr>
      </p:pic>
      <p:pic>
        <p:nvPicPr>
          <p:cNvPr id="3" name="Image 2" descr="58b41d6f102ddecdee0dd0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667356_9729816543712201_10503349902169557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58b41d6f102ddecdee0dd0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704875_9729824110378111_87339001521512811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58b41d6f102ddecdee0dd0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708875_9729825077044681_18410725158898751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58b41d6f102ddecdee0dd0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712262_9729824967044692_67327223737858367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58b41d6f102ddecdee0dd0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713930_9729824767044712_22960833363067173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58b41d6f102ddecdee0dd0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724697_9729812863712569_63768511309629722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58b41d6f102ddecdee0dd0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718934_9729813177045871_63724188418201483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3" name="Image 2" descr="5a01b5e97ca233f48ba6278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952000" y="-612000"/>
            <a:ext cx="14148000" cy="712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710945_9729815303712325_29186047800596119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3" name="Image 2" descr="5a01b5e97ca233f48ba6278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952000" y="-612000"/>
            <a:ext cx="14148000" cy="712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736576_9729816657045523_10345909066027462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3" name="Image 2" descr="5a01b5e97ca233f48ba6278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952000" y="-612000"/>
            <a:ext cx="14148000" cy="712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746464_9729824610378061_63985677001159511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3" name="Image 2" descr="5a01b5e97ca233f48ba6278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952000" y="-612000"/>
            <a:ext cx="14148000" cy="712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826341_9729816350378887_31106293557331045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4929"/>
            <a:ext cx="7802880" cy="5631180"/>
          </a:xfrm>
          <a:prstGeom prst="rect">
            <a:avLst/>
          </a:prstGeom>
        </p:spPr>
      </p:pic>
      <p:pic>
        <p:nvPicPr>
          <p:cNvPr id="3" name="Image 2" descr="5a01b5e97ca233f48ba6278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952000" y="-612000"/>
            <a:ext cx="14148000" cy="712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891387_9729824040378118_54438236117113487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4892" y="0"/>
            <a:ext cx="5430979" cy="5761038"/>
          </a:xfrm>
          <a:prstGeom prst="rect">
            <a:avLst/>
          </a:prstGeom>
        </p:spPr>
      </p:pic>
      <p:pic>
        <p:nvPicPr>
          <p:cNvPr id="3" name="Image 2" descr="5a01b5e97ca233f48ba6278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404000" y="-612000"/>
            <a:ext cx="10944000" cy="712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756765_9729816167045572_33544446465195771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58b41d6f102ddecdee0dd0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758718_9729814277045761_35705650251413737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58b41d6f102ddecdee0dd0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792230_9729824437044745_40858657425045934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58b41d6f102ddecdee0dd0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793806_9729814043712451_45382958611150793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58b41d6f102ddecdee0dd0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895030_9729813637045825_13770574900885732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58b41d6f102ddecdee0dd0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920811_1645328616422045_65933070824442367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7466" y="0"/>
            <a:ext cx="4605830" cy="5761038"/>
          </a:xfrm>
          <a:prstGeom prst="rect">
            <a:avLst/>
          </a:prstGeom>
        </p:spPr>
      </p:pic>
      <p:pic>
        <p:nvPicPr>
          <p:cNvPr id="3" name="Image 2" descr="58b41d6f102ddecdee0dd0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922194_9729823877044801_26310618944563740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58b41d6f102ddecdee0dd0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3652615_9860764880607526_10033057277018274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  <p:pic>
        <p:nvPicPr>
          <p:cNvPr id="3" name="Image 2" descr="58b41d6f102ddecdee0dd0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9980" y="0"/>
            <a:ext cx="720080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689902_1319323882529718_30733114188307306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58b41d6f102ddecdee0dd0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461635_1335487457580027_15372504598996249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58b41d6f102ddecdee0dd0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692680_1335487760913330_15322443129829527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58b41d6f102ddecdee0dd0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697605_1335488010913305_78498348511652934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58b41d6f102ddecdee0dd0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698314_1335487377580035_875245390204275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58b41d6f102ddecdee0dd0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698773_1335487170913389_34604718797663108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58b41d6f102ddecdee0dd0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702052_1335487520913354_23234130656950097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58b41d6f102ddecdee0dd0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703174_1335487490913357_84977684345542087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58b41d6f102ddecdee0dd0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703416_1335487637580009_46740616949322434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58b41d6f102ddecdee0dd0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710205_1335487120913394_92040082493999790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58b41d6f102ddecdee0dd0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912235_1335487560913350_13843807185827002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58b41d6f102ddecdee0dd0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986686_1335487417580031_32473432826685943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58b41d6f102ddecdee0dd0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046938_1335487600913346_9573968813122412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58b41d6f102ddecdee0dd0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084940_1335487200913386_11529345442326486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58b41d6f102ddecdee0dd0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217746_1335487344246705_28495714160288721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58b41d6f102ddecdee0dd0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237424_1335487794246660_89250385863363152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58b41d6f102ddecdee0dd0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705720_1335487310913375_58959812156502126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3" name="Image 2" descr="5a01b5e97ca233f48ba6278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952000" y="-612000"/>
            <a:ext cx="14148000" cy="712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688709_1335487910913315_82929005232483547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3" name="Image 2" descr="5a01b5e97ca233f48ba6278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952000" y="-612000"/>
            <a:ext cx="14148000" cy="712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315134_1335487947579978_44160546514752294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3" name="Image 2" descr="5a01b5e97ca233f48ba6278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952000" y="-612000"/>
            <a:ext cx="14148000" cy="712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81458880_1335487830913323_6255997461963012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4" name="Image 3" descr="5a01b5e97ca233f48ba6278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952000" y="-612000"/>
            <a:ext cx="14148000" cy="712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706255_1335487864246653_35387121580182991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3" name="Image 2" descr="5a01b5e97ca233f48ba6278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952000" y="-612000"/>
            <a:ext cx="14148000" cy="7128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/>
          <p:cNvSpPr txBox="1"/>
          <p:nvPr/>
        </p:nvSpPr>
        <p:spPr>
          <a:xfrm>
            <a:off x="6372000" y="0"/>
            <a:ext cx="2252849" cy="2952520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pt-B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 Cumbia  de  Negros Luis  Morais 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72000" y="2376463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2808213" y="5086064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pic>
        <p:nvPicPr>
          <p:cNvPr id="11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8000" y="288231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150465" y="3411622"/>
            <a:ext cx="2331820" cy="1346013"/>
          </a:xfrm>
          <a:prstGeom prst="rect">
            <a:avLst/>
          </a:prstGeom>
        </p:spPr>
      </p:pic>
      <p:pic>
        <p:nvPicPr>
          <p:cNvPr id="15" name="Image 14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84277" y="864295"/>
            <a:ext cx="757842" cy="673006"/>
          </a:xfrm>
          <a:prstGeom prst="rect">
            <a:avLst/>
          </a:prstGeom>
        </p:spPr>
      </p:pic>
      <p:sp>
        <p:nvSpPr>
          <p:cNvPr id="16" name="Étoile à 12 branches 15"/>
          <p:cNvSpPr>
            <a:spLocks/>
          </p:cNvSpPr>
          <p:nvPr/>
        </p:nvSpPr>
        <p:spPr>
          <a:xfrm>
            <a:off x="936005" y="3096543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2445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215925" y="5040759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11.04.2025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19" name="Image 18" descr="0h0000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336605" y="2880519"/>
            <a:ext cx="1800000" cy="18504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6" grpId="0" animBg="1"/>
      <p:bldP spid="17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8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5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45</Words>
  <Application>Microsoft Office PowerPoint</Application>
  <PresentationFormat>Personnalisé</PresentationFormat>
  <Paragraphs>11</Paragraphs>
  <Slides>64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64</vt:i4>
      </vt:variant>
    </vt:vector>
  </HeadingPairs>
  <TitlesOfParts>
    <vt:vector size="67" baseType="lpstr">
      <vt:lpstr>Thème Office</vt:lpstr>
      <vt:lpstr>81_Thème Office</vt:lpstr>
      <vt:lpstr>54_Thème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14</cp:revision>
  <dcterms:created xsi:type="dcterms:W3CDTF">2025-04-10T19:48:35Z</dcterms:created>
  <dcterms:modified xsi:type="dcterms:W3CDTF">2025-04-11T08:49:34Z</dcterms:modified>
</cp:coreProperties>
</file>