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4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310" r:id="rId24"/>
    <p:sldId id="277" r:id="rId25"/>
    <p:sldId id="278" r:id="rId26"/>
    <p:sldId id="311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91" r:id="rId35"/>
    <p:sldId id="286" r:id="rId36"/>
    <p:sldId id="287" r:id="rId37"/>
    <p:sldId id="288" r:id="rId38"/>
    <p:sldId id="289" r:id="rId39"/>
    <p:sldId id="290" r:id="rId40"/>
    <p:sldId id="292" r:id="rId41"/>
    <p:sldId id="293" r:id="rId42"/>
    <p:sldId id="294" r:id="rId43"/>
    <p:sldId id="317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2" r:id="rId60"/>
    <p:sldId id="313" r:id="rId61"/>
    <p:sldId id="314" r:id="rId62"/>
    <p:sldId id="315" r:id="rId63"/>
    <p:sldId id="316" r:id="rId64"/>
    <p:sldId id="257" r:id="rId6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48Ar0eB6CDPlAC0+A3RIg==" hashData="+7gdgoCtBUF9bFHzuxmys63q88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73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2" y="3264771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2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7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61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9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2017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800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240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48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71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96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619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94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2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59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3" y="1289646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05" indent="0">
              <a:buNone/>
              <a:defRPr sz="2400" b="1"/>
            </a:lvl2pPr>
            <a:lvl3pPr marL="1064808" indent="0">
              <a:buNone/>
              <a:defRPr sz="2100" b="1"/>
            </a:lvl3pPr>
            <a:lvl4pPr marL="1597199" indent="0">
              <a:buNone/>
              <a:defRPr sz="1800" b="1"/>
            </a:lvl4pPr>
            <a:lvl5pPr marL="2129600" indent="0">
              <a:buNone/>
              <a:defRPr sz="1800" b="1"/>
            </a:lvl5pPr>
            <a:lvl6pPr marL="2661998" indent="0">
              <a:buNone/>
              <a:defRPr sz="1800" b="1"/>
            </a:lvl6pPr>
            <a:lvl7pPr marL="3194400" indent="0">
              <a:buNone/>
              <a:defRPr sz="1800" b="1"/>
            </a:lvl7pPr>
            <a:lvl8pPr marL="3726809" indent="0">
              <a:buNone/>
              <a:defRPr sz="1800" b="1"/>
            </a:lvl8pPr>
            <a:lvl9pPr marL="425919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73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05" indent="0">
              <a:buNone/>
              <a:defRPr sz="2400" b="1"/>
            </a:lvl2pPr>
            <a:lvl3pPr marL="1064808" indent="0">
              <a:buNone/>
              <a:defRPr sz="2100" b="1"/>
            </a:lvl3pPr>
            <a:lvl4pPr marL="1597199" indent="0">
              <a:buNone/>
              <a:defRPr sz="1800" b="1"/>
            </a:lvl4pPr>
            <a:lvl5pPr marL="2129600" indent="0">
              <a:buNone/>
              <a:defRPr sz="1800" b="1"/>
            </a:lvl5pPr>
            <a:lvl6pPr marL="2661998" indent="0">
              <a:buNone/>
              <a:defRPr sz="1800" b="1"/>
            </a:lvl6pPr>
            <a:lvl7pPr marL="3194400" indent="0">
              <a:buNone/>
              <a:defRPr sz="1800" b="1"/>
            </a:lvl7pPr>
            <a:lvl8pPr marL="3726809" indent="0">
              <a:buNone/>
              <a:defRPr sz="1800" b="1"/>
            </a:lvl8pPr>
            <a:lvl9pPr marL="425919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710"/>
            <a:ext cx="38193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4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01"/>
            <a:ext cx="4830428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4" y="1205566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2405" indent="0">
              <a:buNone/>
              <a:defRPr sz="1300"/>
            </a:lvl2pPr>
            <a:lvl3pPr marL="1064808" indent="0">
              <a:buNone/>
              <a:defRPr sz="1100"/>
            </a:lvl3pPr>
            <a:lvl4pPr marL="1597199" indent="0">
              <a:buNone/>
              <a:defRPr sz="1100"/>
            </a:lvl4pPr>
            <a:lvl5pPr marL="2129600" indent="0">
              <a:buNone/>
              <a:defRPr sz="1100"/>
            </a:lvl5pPr>
            <a:lvl6pPr marL="2661998" indent="0">
              <a:buNone/>
              <a:defRPr sz="1100"/>
            </a:lvl6pPr>
            <a:lvl7pPr marL="3194400" indent="0">
              <a:buNone/>
              <a:defRPr sz="1100"/>
            </a:lvl7pPr>
            <a:lvl8pPr marL="3726809" indent="0">
              <a:buNone/>
              <a:defRPr sz="1100"/>
            </a:lvl8pPr>
            <a:lvl9pPr marL="42591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382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2405" indent="0">
              <a:buNone/>
              <a:defRPr sz="3200"/>
            </a:lvl2pPr>
            <a:lvl3pPr marL="1064808" indent="0">
              <a:buNone/>
              <a:defRPr sz="2900"/>
            </a:lvl3pPr>
            <a:lvl4pPr marL="1597199" indent="0">
              <a:buNone/>
              <a:defRPr sz="2400"/>
            </a:lvl4pPr>
            <a:lvl5pPr marL="2129600" indent="0">
              <a:buNone/>
              <a:defRPr sz="2400"/>
            </a:lvl5pPr>
            <a:lvl6pPr marL="2661998" indent="0">
              <a:buNone/>
              <a:defRPr sz="2400"/>
            </a:lvl6pPr>
            <a:lvl7pPr marL="3194400" indent="0">
              <a:buNone/>
              <a:defRPr sz="2400"/>
            </a:lvl7pPr>
            <a:lvl8pPr marL="3726809" indent="0">
              <a:buNone/>
              <a:defRPr sz="2400"/>
            </a:lvl8pPr>
            <a:lvl9pPr marL="42591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2405" indent="0">
              <a:buNone/>
              <a:defRPr sz="1300"/>
            </a:lvl2pPr>
            <a:lvl3pPr marL="1064808" indent="0">
              <a:buNone/>
              <a:defRPr sz="1100"/>
            </a:lvl3pPr>
            <a:lvl4pPr marL="1597199" indent="0">
              <a:buNone/>
              <a:defRPr sz="1100"/>
            </a:lvl4pPr>
            <a:lvl5pPr marL="2129600" indent="0">
              <a:buNone/>
              <a:defRPr sz="1100"/>
            </a:lvl5pPr>
            <a:lvl6pPr marL="2661998" indent="0">
              <a:buNone/>
              <a:defRPr sz="1100"/>
            </a:lvl6pPr>
            <a:lvl7pPr marL="3194400" indent="0">
              <a:buNone/>
              <a:defRPr sz="1100"/>
            </a:lvl7pPr>
            <a:lvl8pPr marL="3726809" indent="0">
              <a:buNone/>
              <a:defRPr sz="1100"/>
            </a:lvl8pPr>
            <a:lvl9pPr marL="42591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193647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193647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89967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90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9" y="370572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9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6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4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0" y="1289644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0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4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5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10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5" indent="0">
              <a:buNone/>
              <a:defRPr sz="2900"/>
            </a:lvl2pPr>
            <a:lvl3pPr marL="947602" indent="0">
              <a:buNone/>
              <a:defRPr sz="2500"/>
            </a:lvl3pPr>
            <a:lvl4pPr marL="1421359" indent="0">
              <a:buNone/>
              <a:defRPr sz="2100"/>
            </a:lvl4pPr>
            <a:lvl5pPr marL="1895162" indent="0">
              <a:buNone/>
              <a:defRPr sz="2100"/>
            </a:lvl5pPr>
            <a:lvl6pPr marL="2368941" indent="0">
              <a:buNone/>
              <a:defRPr sz="2100"/>
            </a:lvl6pPr>
            <a:lvl7pPr marL="2842734" indent="0">
              <a:buNone/>
              <a:defRPr sz="2100"/>
            </a:lvl7pPr>
            <a:lvl8pPr marL="3316509" indent="0">
              <a:buNone/>
              <a:defRPr sz="2100"/>
            </a:lvl8pPr>
            <a:lvl9pPr marL="379029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9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7" y="23409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3D3D4-A57B-4D0F-AD23-8A8DEEC7FE9F}" type="datetimeFigureOut">
              <a:rPr lang="fr-FR" smtClean="0"/>
              <a:pPr/>
              <a:t>10/04/2025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13F8F-B4C9-4F93-BC1F-FA69B42319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  <a:prstGeom prst="rect">
            <a:avLst/>
          </a:prstGeom>
        </p:spPr>
        <p:txBody>
          <a:bodyPr vert="horz" lIns="105798" tIns="52880" rIns="105798" bIns="528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5" y="1345022"/>
            <a:ext cx="7776688" cy="3802019"/>
          </a:xfrm>
          <a:prstGeom prst="rect">
            <a:avLst/>
          </a:prstGeom>
        </p:spPr>
        <p:txBody>
          <a:bodyPr vert="horz" lIns="105798" tIns="52880" rIns="105798" bIns="528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58"/>
            <a:ext cx="2016178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l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58"/>
            <a:ext cx="2736242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ctr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58"/>
            <a:ext cx="2016178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r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64808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298" indent="-399298" algn="l" defTabSz="106480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5138" indent="-332750" algn="l" defTabSz="1064808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1002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63417" indent="-266202" algn="l" defTabSz="106480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5808" indent="-266202" algn="l" defTabSz="106480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28201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60590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93000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25412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405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808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199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60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998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440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6809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9194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0" y="231710"/>
            <a:ext cx="7776687" cy="960175"/>
          </a:xfrm>
          <a:prstGeom prst="rect">
            <a:avLst/>
          </a:prstGeom>
        </p:spPr>
        <p:txBody>
          <a:bodyPr vert="horz" lIns="94162" tIns="47074" rIns="94162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0" y="1345117"/>
            <a:ext cx="7776687" cy="3802019"/>
          </a:xfrm>
          <a:prstGeom prst="rect">
            <a:avLst/>
          </a:prstGeom>
        </p:spPr>
        <p:txBody>
          <a:bodyPr vert="horz" lIns="94162" tIns="47074" rIns="94162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10/04/2025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55" y="5343071"/>
            <a:ext cx="2736242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22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60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4" indent="-355364" algn="l" defTabSz="94760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92" indent="-296116" algn="l" defTabSz="94760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76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57" indent="-236915" algn="l" defTabSz="94760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44" indent="-236915" algn="l" defTabSz="94760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8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627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409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2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5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60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5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6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41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34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50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97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t&amp;rct=j&amp;q=&amp;esrc=s&amp;source=images&amp;cd=&amp;ved=2ahUKEwjQgLu8is6MAxUuUqQEHRcAHNQQh-wKegQIPBAD&amp;url=https%3A%2F%2Fwww.mon-week-end-en-alsace.com%2Fvisiter-bouxwiller%2F&amp;usg=AOvVaw1W7LlwV-xmOC11BfFw1o2R&amp;opi=89978449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5925" y="1080319"/>
            <a:ext cx="852551" cy="1080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840661" y="3816627"/>
            <a:ext cx="1635605" cy="1337881"/>
          </a:xfrm>
          <a:prstGeom prst="rect">
            <a:avLst/>
          </a:prstGeom>
          <a:noFill/>
        </p:spPr>
        <p:txBody>
          <a:bodyPr wrap="square" lIns="105767" tIns="52871" rIns="105767" bIns="52871" rtlCol="0">
            <a:spAutoFit/>
          </a:bodyPr>
          <a:lstStyle/>
          <a:p>
            <a:pPr algn="ctr" defTabSz="106453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6453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140000" y="144215"/>
            <a:ext cx="4259804" cy="2122322"/>
          </a:xfrm>
          <a:prstGeom prst="rect">
            <a:avLst/>
          </a:prstGeom>
          <a:noFill/>
        </p:spPr>
        <p:txBody>
          <a:bodyPr wrap="none" lIns="89010" tIns="44506" rIns="89010" bIns="44506" rtlCol="0">
            <a:prstTxWarp prst="textPlain">
              <a:avLst/>
            </a:prstTxWarp>
            <a:spAutoFit/>
          </a:bodyPr>
          <a:lstStyle/>
          <a:p>
            <a:pPr algn="ctr" defTabSz="1067358"/>
            <a:r>
              <a:rPr lang="fr-FR" sz="59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067358"/>
            <a:r>
              <a:rPr lang="fr-FR" sz="59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by  night</a:t>
            </a:r>
          </a:p>
          <a:p>
            <a:pPr algn="ctr" defTabSz="1067358"/>
            <a:r>
              <a:rPr lang="fr-FR" sz="5900" dirty="0">
                <a:ln w="254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à  travers  l’Alsace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>
            <a:off x="1152000" y="2808000"/>
            <a:ext cx="2880000" cy="2322200"/>
          </a:xfrm>
          <a:prstGeom prst="rect">
            <a:avLst/>
          </a:prstGeom>
          <a:noFill/>
        </p:spPr>
        <p:txBody>
          <a:bodyPr wrap="none" lIns="105767" tIns="52871" rIns="105767" bIns="52871" rtlCol="0">
            <a:prstTxWarp prst="textArchUpPour">
              <a:avLst/>
            </a:prstTxWarp>
            <a:spAutoFit/>
          </a:bodyPr>
          <a:lstStyle/>
          <a:p>
            <a:pPr defTabSz="1064531"/>
            <a:r>
              <a:rPr lang="fr-FR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6" y="5305866"/>
            <a:ext cx="8640763" cy="511697"/>
          </a:xfrm>
          <a:prstGeom prst="rect">
            <a:avLst/>
          </a:prstGeom>
        </p:spPr>
        <p:txBody>
          <a:bodyPr wrap="square" lIns="80024" tIns="40014" rIns="80024" bIns="40014">
            <a:spAutoFit/>
          </a:bodyPr>
          <a:lstStyle/>
          <a:p>
            <a:pPr algn="ctr" defTabSz="1064531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L’œil  du  touriste  nous  fais  découvrir  villes  et villages  d’un  autre  œil</a:t>
            </a:r>
          </a:p>
        </p:txBody>
      </p:sp>
      <p:pic>
        <p:nvPicPr>
          <p:cNvPr id="8" name="Luis Morais - Les Feuilles Mortes.wav">
            <a:hlinkClick r:id="" action="ppaction://media"/>
          </p:cNvPr>
          <p:cNvPicPr>
            <a:picLocks noRot="1" noChangeAspect="1"/>
          </p:cNvPicPr>
          <p:nvPr>
            <a:wavAudioFile r:embed="rId1" name="Luis Morais - Les Feuilles Mortes.wav"/>
          </p:nvPr>
        </p:nvPicPr>
        <p:blipFill>
          <a:blip r:embed="rId5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11638_8489274051096787_7387754202807584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37046_1259513222060087_2797799472064078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216000"/>
            <a:ext cx="8640000" cy="53493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2589" y="4608711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5853_1259512918726784_6231154361958132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8640000" cy="542530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88733" y="4392687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79942_1259513128726763_5158329184887681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3997" y="5328791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98047_1259512648726811_85305712486403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44717" y="216223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79621_1259513028726773_4148441852542223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48373" y="5328791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4866_1685853252173282_669365040791109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241" y="0"/>
            <a:ext cx="432828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0000" y="216223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0021_1685853338839940_5365463194027225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85" y="0"/>
            <a:ext cx="531845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0000" y="216223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04226_1685853168839957_3245589523532542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2485" y="0"/>
            <a:ext cx="43957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2229" y="216223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28636_1685880448837229_2178649044521994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572" y="0"/>
            <a:ext cx="343561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08413" y="5184775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67066_10212105531469198_7067458582263545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80068" y="0"/>
            <a:ext cx="34806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20385_1986329755118315_8061379310473817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26388_1986329648451659_7104957219482264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334886_2254501974897146_1259944084673276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779261_8208338999228164_4400061990084245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922917_477209661854981_4244998931149666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9970" y="0"/>
            <a:ext cx="456082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72509" y="5256783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019680_18021714938381983_8175805055553070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288231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46356_1073530050795825_9089208197944142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91368_122147703080259082_1791897054608064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84477" y="144215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58173127_523219756906434_1495130102138022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0021" y="288231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63970_523219866906423_7851044530044596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68053" y="288231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74235_523219966906413_6980404594473032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84677" y="360239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le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72509" y="360239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01340_9428605433832515_1574431562150927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20014_9428605390499186_4234591593072612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02933_9428605583832500_2100450127451788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61486_9428605807165811_1447649984885836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79754_9428605957165796_210191734904388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25264_2047214692363154_7362183907338525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63979955_2047214552363168_16935639249754449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20532" y="216000"/>
            <a:ext cx="6067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Epfig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029852_4085683795080500_6289718130274861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2709" y="144215"/>
            <a:ext cx="10214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Hunawihr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623445_1309361440192629_3426921514574766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198382_1592921744996066_1407563470495488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1371" y="0"/>
            <a:ext cx="383802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006439_1609588549996052_9168408347498585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330"/>
            <a:ext cx="8640763" cy="570037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3997" y="5328791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85991_1627053541582886_2275857689226512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5251" y="0"/>
            <a:ext cx="37502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7607_959412469434715_916561361385287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300110_959412152768080_5322392606083329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32034_1185675513568096_7186047156186840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8450202" cy="57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216223"/>
            <a:ext cx="13484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fr-FR" b="1" dirty="0" smtClean="0">
                <a:solidFill>
                  <a:schemeClr val="bg1"/>
                </a:solidFill>
              </a:rPr>
              <a:t>Bouxwiller 67</a:t>
            </a:r>
            <a:endParaRPr lang="fr-FR" b="1" dirty="0">
              <a:solidFill>
                <a:schemeClr val="bg1"/>
              </a:solidFill>
              <a:hlinkClick r:id="rId3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bbatiale Saint Pierre et Paul de 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381" y="288231"/>
            <a:ext cx="13540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Wissembourg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nfeld455244838_10230004886498719_4666997898048354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2523" y="0"/>
            <a:ext cx="397571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6485" y="288231"/>
            <a:ext cx="837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Benfeld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llen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6295" y="0"/>
            <a:ext cx="372817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68453" y="144215"/>
            <a:ext cx="11055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Bollenberg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2 1138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6328" y="0"/>
            <a:ext cx="336810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68000" y="144215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3515921_1617985555760373_6688614904207964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2442" y="0"/>
            <a:ext cx="48758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44517" y="216223"/>
            <a:ext cx="7954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Colmar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3744316_1262034421661115_2562578262863063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0381" y="216223"/>
            <a:ext cx="10534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Eguisheim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8213" y="144215"/>
            <a:ext cx="10262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Hunspach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2512" y="0"/>
            <a:ext cx="40957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12469" y="216223"/>
            <a:ext cx="12076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Kaysersberg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ollégiale Saint-Martin-et-Saint-Arbogast de Sur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20181" y="216223"/>
            <a:ext cx="26638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collégiale </a:t>
            </a:r>
            <a:r>
              <a:rPr lang="fr-FR" b="1" dirty="0" smtClean="0">
                <a:solidFill>
                  <a:schemeClr val="bg1"/>
                </a:solidFill>
              </a:rPr>
              <a:t>de </a:t>
            </a:r>
            <a:r>
              <a:rPr lang="fr-FR" b="1" dirty="0" err="1" smtClean="0">
                <a:solidFill>
                  <a:schemeClr val="bg1"/>
                </a:solidFill>
              </a:rPr>
              <a:t>Surbourg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porte de Colmar à Neuf-Bris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8493" y="792287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8493" y="288231"/>
            <a:ext cx="8723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Obernai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8493" y="288231"/>
            <a:ext cx="8723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Obernai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rschwiller456899087_490547793589426_4230054989393160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Orschwiller456901501_490547806922758_9834750242402928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32000" y="144215"/>
            <a:ext cx="11503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Orschwiller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rschwiller456956646_490547753589430_1719518439102699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pic>
        <p:nvPicPr>
          <p:cNvPr id="4" name="Image 3" descr="Orschwiller457134735_490547690256103_45094386958978963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96445" y="144215"/>
            <a:ext cx="11503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Orschwiller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Gilles • Vallée de Villé 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32549" y="5112767"/>
            <a:ext cx="26110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Saint-Gilles • Vallée de Villé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451045951_3708045472742989_7870628572880600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88733" y="3600599"/>
            <a:ext cx="8659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451595846_3708045522742984_5715398010656370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28693" y="5184775"/>
            <a:ext cx="8659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451630218_3708045596076310_2942905118462160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28693" y="5184775"/>
            <a:ext cx="8659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44517" y="360239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annenkirch465692642_515600621347228_4152658677114306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24437" y="288231"/>
            <a:ext cx="13471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Thannenkirch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rck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1273" y="0"/>
            <a:ext cx="345821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4197" y="5256783"/>
            <a:ext cx="10705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Turckheim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rckheim463733147_1262029308328293_7081371224253004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80000" y="5328791"/>
            <a:ext cx="10705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Turckheim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8493" y="3168551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Wisches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86346" y="4878300"/>
            <a:ext cx="1928058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516" y="540000"/>
            <a:ext cx="1040599" cy="57660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9" tIns="52283" rIns="104599" bIns="52283" rtlCol="0" anchor="ctr"/>
          <a:lstStyle/>
          <a:p>
            <a:pPr algn="ctr" defTabSz="947602"/>
            <a:r>
              <a:rPr lang="fr-FR" sz="1300" smtClean="0">
                <a:solidFill>
                  <a:srgbClr val="FF0000"/>
                </a:solidFill>
                <a:latin typeface="Rockwell" pitchFamily="18" charset="0"/>
              </a:rPr>
              <a:t>2444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2217" y="3564000"/>
            <a:ext cx="4618203" cy="1244360"/>
          </a:xfrm>
          <a:prstGeom prst="rect">
            <a:avLst/>
          </a:prstGeom>
          <a:noFill/>
        </p:spPr>
        <p:txBody>
          <a:bodyPr wrap="square" lIns="104599" tIns="52283" rIns="104599" bIns="52283" rtlCol="0">
            <a:spAutoFit/>
          </a:bodyPr>
          <a:lstStyle/>
          <a:p>
            <a:pPr algn="ctr"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Luis  Morais </a:t>
            </a:r>
          </a:p>
          <a:p>
            <a:pPr algn="ctr" defTabSz="947602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Les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Feuilles 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Mortes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7111" y="2234619"/>
            <a:ext cx="1803152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9624" y="568367"/>
            <a:ext cx="980682" cy="305642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1300" b="1" dirty="0" smtClean="0">
                <a:solidFill>
                  <a:srgbClr val="FF0000"/>
                </a:solidFill>
              </a:rPr>
              <a:t>10.04.2025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60" y="472093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812" y="1669061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4375" y="216097"/>
            <a:ext cx="757842" cy="673006"/>
          </a:xfrm>
          <a:prstGeom prst="rect">
            <a:avLst/>
          </a:prstGeom>
        </p:spPr>
      </p:pic>
      <p:pic>
        <p:nvPicPr>
          <p:cNvPr id="15" name="Image 14" descr="0h000001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84477" y="2808511"/>
            <a:ext cx="1075743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95</Words>
  <Application>Microsoft Office PowerPoint</Application>
  <PresentationFormat>Personnalisé</PresentationFormat>
  <Paragraphs>56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62</vt:i4>
      </vt:variant>
    </vt:vector>
  </HeadingPairs>
  <TitlesOfParts>
    <vt:vector size="65" baseType="lpstr">
      <vt:lpstr>Thème Office</vt:lpstr>
      <vt:lpstr>81_Thème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2025-04-09T20:19:33Z</dcterms:created>
  <dcterms:modified xsi:type="dcterms:W3CDTF">2025-04-10T19:28:54Z</dcterms:modified>
</cp:coreProperties>
</file>