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0" r:id="rId63"/>
    <p:sldId id="321" r:id="rId64"/>
    <p:sldId id="258" r:id="rId6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hPm6Rco9iPsfOnNv2yo3Q==" hashData="mgj+RgAdd4/hkVqmtush8mJ2s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73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71" y="3264771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24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4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9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62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94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26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592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2017"/>
            <a:ext cx="7344649" cy="114420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99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241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48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9721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962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620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944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268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592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75" y="230725"/>
            <a:ext cx="7776688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2" y="1289645"/>
            <a:ext cx="38178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410" indent="0">
              <a:buNone/>
              <a:defRPr sz="2400" b="1"/>
            </a:lvl2pPr>
            <a:lvl3pPr marL="1064819" indent="0">
              <a:buNone/>
              <a:defRPr sz="2100" b="1"/>
            </a:lvl3pPr>
            <a:lvl4pPr marL="1597215" indent="0">
              <a:buNone/>
              <a:defRPr sz="1800" b="1"/>
            </a:lvl4pPr>
            <a:lvl5pPr marL="2129621" indent="0">
              <a:buNone/>
              <a:defRPr sz="1800" b="1"/>
            </a:lvl5pPr>
            <a:lvl6pPr marL="2662025" indent="0">
              <a:buNone/>
              <a:defRPr sz="1800" b="1"/>
            </a:lvl6pPr>
            <a:lvl7pPr marL="3194432" indent="0">
              <a:buNone/>
              <a:defRPr sz="1800" b="1"/>
            </a:lvl7pPr>
            <a:lvl8pPr marL="3726846" indent="0">
              <a:buNone/>
              <a:defRPr sz="1800" b="1"/>
            </a:lvl8pPr>
            <a:lvl9pPr marL="4259237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72" y="1827710"/>
            <a:ext cx="38178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410" indent="0">
              <a:buNone/>
              <a:defRPr sz="2400" b="1"/>
            </a:lvl2pPr>
            <a:lvl3pPr marL="1064819" indent="0">
              <a:buNone/>
              <a:defRPr sz="2100" b="1"/>
            </a:lvl3pPr>
            <a:lvl4pPr marL="1597215" indent="0">
              <a:buNone/>
              <a:defRPr sz="1800" b="1"/>
            </a:lvl4pPr>
            <a:lvl5pPr marL="2129621" indent="0">
              <a:buNone/>
              <a:defRPr sz="1800" b="1"/>
            </a:lvl5pPr>
            <a:lvl6pPr marL="2662025" indent="0">
              <a:buNone/>
              <a:defRPr sz="1800" b="1"/>
            </a:lvl6pPr>
            <a:lvl7pPr marL="3194432" indent="0">
              <a:buNone/>
              <a:defRPr sz="1800" b="1"/>
            </a:lvl7pPr>
            <a:lvl8pPr marL="3726846" indent="0">
              <a:buNone/>
              <a:defRPr sz="1800" b="1"/>
            </a:lvl8pPr>
            <a:lvl9pPr marL="4259237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710"/>
            <a:ext cx="38193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24" y="232502"/>
            <a:ext cx="2842751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700"/>
            <a:ext cx="4830428" cy="4916885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24" y="1205565"/>
            <a:ext cx="2842751" cy="3940709"/>
          </a:xfrm>
        </p:spPr>
        <p:txBody>
          <a:bodyPr/>
          <a:lstStyle>
            <a:lvl1pPr marL="0" indent="0">
              <a:buNone/>
              <a:defRPr sz="1700"/>
            </a:lvl1pPr>
            <a:lvl2pPr marL="532410" indent="0">
              <a:buNone/>
              <a:defRPr sz="1300"/>
            </a:lvl2pPr>
            <a:lvl3pPr marL="1064819" indent="0">
              <a:buNone/>
              <a:defRPr sz="1100"/>
            </a:lvl3pPr>
            <a:lvl4pPr marL="1597215" indent="0">
              <a:buNone/>
              <a:defRPr sz="1100"/>
            </a:lvl4pPr>
            <a:lvl5pPr marL="2129621" indent="0">
              <a:buNone/>
              <a:defRPr sz="1100"/>
            </a:lvl5pPr>
            <a:lvl6pPr marL="2662025" indent="0">
              <a:buNone/>
              <a:defRPr sz="1100"/>
            </a:lvl6pPr>
            <a:lvl7pPr marL="3194432" indent="0">
              <a:buNone/>
              <a:defRPr sz="1100"/>
            </a:lvl7pPr>
            <a:lvl8pPr marL="3726846" indent="0">
              <a:buNone/>
              <a:defRPr sz="1100"/>
            </a:lvl8pPr>
            <a:lvl9pPr marL="425923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382"/>
            <a:ext cx="5184458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32410" indent="0">
              <a:buNone/>
              <a:defRPr sz="3200"/>
            </a:lvl2pPr>
            <a:lvl3pPr marL="1064819" indent="0">
              <a:buNone/>
              <a:defRPr sz="2900"/>
            </a:lvl3pPr>
            <a:lvl4pPr marL="1597215" indent="0">
              <a:buNone/>
              <a:defRPr sz="2400"/>
            </a:lvl4pPr>
            <a:lvl5pPr marL="2129621" indent="0">
              <a:buNone/>
              <a:defRPr sz="2400"/>
            </a:lvl5pPr>
            <a:lvl6pPr marL="2662025" indent="0">
              <a:buNone/>
              <a:defRPr sz="2400"/>
            </a:lvl6pPr>
            <a:lvl7pPr marL="3194432" indent="0">
              <a:buNone/>
              <a:defRPr sz="2400"/>
            </a:lvl7pPr>
            <a:lvl8pPr marL="3726846" indent="0">
              <a:buNone/>
              <a:defRPr sz="2400"/>
            </a:lvl8pPr>
            <a:lvl9pPr marL="4259237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9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32410" indent="0">
              <a:buNone/>
              <a:defRPr sz="1300"/>
            </a:lvl2pPr>
            <a:lvl3pPr marL="1064819" indent="0">
              <a:buNone/>
              <a:defRPr sz="1100"/>
            </a:lvl3pPr>
            <a:lvl4pPr marL="1597215" indent="0">
              <a:buNone/>
              <a:defRPr sz="1100"/>
            </a:lvl4pPr>
            <a:lvl5pPr marL="2129621" indent="0">
              <a:buNone/>
              <a:defRPr sz="1100"/>
            </a:lvl5pPr>
            <a:lvl6pPr marL="2662025" indent="0">
              <a:buNone/>
              <a:defRPr sz="1100"/>
            </a:lvl6pPr>
            <a:lvl7pPr marL="3194432" indent="0">
              <a:buNone/>
              <a:defRPr sz="1100"/>
            </a:lvl7pPr>
            <a:lvl8pPr marL="3726846" indent="0">
              <a:buNone/>
              <a:defRPr sz="1100"/>
            </a:lvl8pPr>
            <a:lvl9pPr marL="425923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193646"/>
            <a:ext cx="1944173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193646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0" y="1789967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90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9" y="3705721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9" y="2441785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60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4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5" y="134511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0" y="1289644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5" indent="0">
              <a:buNone/>
              <a:defRPr sz="2100" b="1"/>
            </a:lvl2pPr>
            <a:lvl3pPr marL="947602" indent="0">
              <a:buNone/>
              <a:defRPr sz="1800" b="1"/>
            </a:lvl3pPr>
            <a:lvl4pPr marL="1421359" indent="0">
              <a:buNone/>
              <a:defRPr sz="1700" b="1"/>
            </a:lvl4pPr>
            <a:lvl5pPr marL="1895162" indent="0">
              <a:buNone/>
              <a:defRPr sz="1700" b="1"/>
            </a:lvl5pPr>
            <a:lvl6pPr marL="2368941" indent="0">
              <a:buNone/>
              <a:defRPr sz="1700" b="1"/>
            </a:lvl6pPr>
            <a:lvl7pPr marL="2842734" indent="0">
              <a:buNone/>
              <a:defRPr sz="1700" b="1"/>
            </a:lvl7pPr>
            <a:lvl8pPr marL="3316509" indent="0">
              <a:buNone/>
              <a:defRPr sz="1700" b="1"/>
            </a:lvl8pPr>
            <a:lvl9pPr marL="37902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0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8" y="1289644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5" indent="0">
              <a:buNone/>
              <a:defRPr sz="2100" b="1"/>
            </a:lvl2pPr>
            <a:lvl3pPr marL="947602" indent="0">
              <a:buNone/>
              <a:defRPr sz="1800" b="1"/>
            </a:lvl3pPr>
            <a:lvl4pPr marL="1421359" indent="0">
              <a:buNone/>
              <a:defRPr sz="1700" b="1"/>
            </a:lvl4pPr>
            <a:lvl5pPr marL="1895162" indent="0">
              <a:buNone/>
              <a:defRPr sz="1700" b="1"/>
            </a:lvl5pPr>
            <a:lvl6pPr marL="2368941" indent="0">
              <a:buNone/>
              <a:defRPr sz="1700" b="1"/>
            </a:lvl6pPr>
            <a:lvl7pPr marL="2842734" indent="0">
              <a:buNone/>
              <a:defRPr sz="1700" b="1"/>
            </a:lvl7pPr>
            <a:lvl8pPr marL="3316509" indent="0">
              <a:buNone/>
              <a:defRPr sz="1700" b="1"/>
            </a:lvl8pPr>
            <a:lvl9pPr marL="37902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8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2" y="232750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5" indent="0">
              <a:buNone/>
              <a:defRPr sz="1300"/>
            </a:lvl2pPr>
            <a:lvl3pPr marL="947602" indent="0">
              <a:buNone/>
              <a:defRPr sz="1100"/>
            </a:lvl3pPr>
            <a:lvl4pPr marL="1421359" indent="0">
              <a:buNone/>
              <a:defRPr sz="1000"/>
            </a:lvl4pPr>
            <a:lvl5pPr marL="1895162" indent="0">
              <a:buNone/>
              <a:defRPr sz="1000"/>
            </a:lvl5pPr>
            <a:lvl6pPr marL="2368941" indent="0">
              <a:buNone/>
              <a:defRPr sz="1000"/>
            </a:lvl6pPr>
            <a:lvl7pPr marL="2842734" indent="0">
              <a:buNone/>
              <a:defRPr sz="1000"/>
            </a:lvl7pPr>
            <a:lvl8pPr marL="3316509" indent="0">
              <a:buNone/>
              <a:defRPr sz="1000"/>
            </a:lvl8pPr>
            <a:lvl9pPr marL="37902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109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5" indent="0">
              <a:buNone/>
              <a:defRPr sz="2900"/>
            </a:lvl2pPr>
            <a:lvl3pPr marL="947602" indent="0">
              <a:buNone/>
              <a:defRPr sz="2500"/>
            </a:lvl3pPr>
            <a:lvl4pPr marL="1421359" indent="0">
              <a:buNone/>
              <a:defRPr sz="2100"/>
            </a:lvl4pPr>
            <a:lvl5pPr marL="1895162" indent="0">
              <a:buNone/>
              <a:defRPr sz="2100"/>
            </a:lvl5pPr>
            <a:lvl6pPr marL="2368941" indent="0">
              <a:buNone/>
              <a:defRPr sz="2100"/>
            </a:lvl6pPr>
            <a:lvl7pPr marL="2842734" indent="0">
              <a:buNone/>
              <a:defRPr sz="2100"/>
            </a:lvl7pPr>
            <a:lvl8pPr marL="3316509" indent="0">
              <a:buNone/>
              <a:defRPr sz="2100"/>
            </a:lvl8pPr>
            <a:lvl9pPr marL="3790297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5" indent="0">
              <a:buNone/>
              <a:defRPr sz="1300"/>
            </a:lvl2pPr>
            <a:lvl3pPr marL="947602" indent="0">
              <a:buNone/>
              <a:defRPr sz="1100"/>
            </a:lvl3pPr>
            <a:lvl4pPr marL="1421359" indent="0">
              <a:buNone/>
              <a:defRPr sz="1000"/>
            </a:lvl4pPr>
            <a:lvl5pPr marL="1895162" indent="0">
              <a:buNone/>
              <a:defRPr sz="1000"/>
            </a:lvl5pPr>
            <a:lvl6pPr marL="2368941" indent="0">
              <a:buNone/>
              <a:defRPr sz="1000"/>
            </a:lvl6pPr>
            <a:lvl7pPr marL="2842734" indent="0">
              <a:buNone/>
              <a:defRPr sz="1000"/>
            </a:lvl7pPr>
            <a:lvl8pPr marL="3316509" indent="0">
              <a:buNone/>
              <a:defRPr sz="1000"/>
            </a:lvl8pPr>
            <a:lvl9pPr marL="37902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2" y="23409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7" y="23409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75" y="230725"/>
            <a:ext cx="7776688" cy="960173"/>
          </a:xfrm>
          <a:prstGeom prst="rect">
            <a:avLst/>
          </a:prstGeom>
        </p:spPr>
        <p:txBody>
          <a:bodyPr vert="horz" lIns="105799" tIns="52881" rIns="105799" bIns="5288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5" y="1345021"/>
            <a:ext cx="7776688" cy="3802019"/>
          </a:xfrm>
          <a:prstGeom prst="rect">
            <a:avLst/>
          </a:prstGeom>
        </p:spPr>
        <p:txBody>
          <a:bodyPr vert="horz" lIns="105799" tIns="52881" rIns="105799" bIns="5288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58"/>
            <a:ext cx="2016178" cy="306722"/>
          </a:xfrm>
          <a:prstGeom prst="rect">
            <a:avLst/>
          </a:prstGeom>
        </p:spPr>
        <p:txBody>
          <a:bodyPr vert="horz" lIns="105799" tIns="52881" rIns="105799" bIns="52881" rtlCol="0" anchor="ctr"/>
          <a:lstStyle>
            <a:lvl1pPr algn="l" defTabSz="106481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58"/>
            <a:ext cx="2736242" cy="306722"/>
          </a:xfrm>
          <a:prstGeom prst="rect">
            <a:avLst/>
          </a:prstGeom>
        </p:spPr>
        <p:txBody>
          <a:bodyPr vert="horz" lIns="105799" tIns="52881" rIns="105799" bIns="52881" rtlCol="0" anchor="ctr"/>
          <a:lstStyle>
            <a:lvl1pPr algn="ctr" defTabSz="106481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1" y="5342958"/>
            <a:ext cx="2016178" cy="306722"/>
          </a:xfrm>
          <a:prstGeom prst="rect">
            <a:avLst/>
          </a:prstGeom>
        </p:spPr>
        <p:txBody>
          <a:bodyPr vert="horz" lIns="105799" tIns="52881" rIns="105799" bIns="52881" rtlCol="0" anchor="ctr"/>
          <a:lstStyle>
            <a:lvl1pPr algn="r" defTabSz="106481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64819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9302" indent="-399302" algn="l" defTabSz="106481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65146" indent="-332753" algn="l" defTabSz="1064819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31015" indent="-266205" algn="l" defTabSz="106481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63435" indent="-266205" algn="l" defTabSz="106481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95832" indent="-266205" algn="l" defTabSz="106481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28231" indent="-266205" algn="l" defTabSz="106481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60625" indent="-266205" algn="l" defTabSz="106481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3993040" indent="-266205" algn="l" defTabSz="106481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25457" indent="-266205" algn="l" defTabSz="106481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481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2410" algn="l" defTabSz="106481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4819" algn="l" defTabSz="106481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215" algn="l" defTabSz="106481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9621" algn="l" defTabSz="106481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2025" algn="l" defTabSz="106481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94432" algn="l" defTabSz="106481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26846" algn="l" defTabSz="106481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59237" algn="l" defTabSz="106481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0" y="231710"/>
            <a:ext cx="7776687" cy="960175"/>
          </a:xfrm>
          <a:prstGeom prst="rect">
            <a:avLst/>
          </a:prstGeom>
        </p:spPr>
        <p:txBody>
          <a:bodyPr vert="horz" lIns="94162" tIns="47074" rIns="94162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0" y="1345117"/>
            <a:ext cx="7776687" cy="3802019"/>
          </a:xfrm>
          <a:prstGeom prst="rect">
            <a:avLst/>
          </a:prstGeom>
        </p:spPr>
        <p:txBody>
          <a:bodyPr vert="horz" lIns="94162" tIns="47074" rIns="94162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71"/>
            <a:ext cx="2016178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47602"/>
              <a:t>09/04/2025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55" y="5343071"/>
            <a:ext cx="2736242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22" y="5343071"/>
            <a:ext cx="2016178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4760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60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4" indent="-355364" algn="l" defTabSz="94760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92" indent="-296116" algn="l" defTabSz="94760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76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57" indent="-236915" algn="l" defTabSz="94760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44" indent="-236915" algn="l" defTabSz="94760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811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627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409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211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5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602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59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62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41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34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509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97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2.gif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68053" y="3888631"/>
            <a:ext cx="852551" cy="108000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840661" y="3816625"/>
            <a:ext cx="1635605" cy="1337881"/>
          </a:xfrm>
          <a:prstGeom prst="rect">
            <a:avLst/>
          </a:prstGeom>
          <a:noFill/>
        </p:spPr>
        <p:txBody>
          <a:bodyPr wrap="square" lIns="105769" tIns="52871" rIns="105769" bIns="52871" rtlCol="0">
            <a:spAutoFit/>
          </a:bodyPr>
          <a:lstStyle/>
          <a:p>
            <a:pPr algn="ctr" defTabSz="1064551"/>
            <a:r>
              <a:rPr lang="fr-FR" sz="13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064551"/>
            <a:r>
              <a:rPr lang="fr-FR" sz="13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4140000" y="144215"/>
            <a:ext cx="4259804" cy="2122322"/>
          </a:xfrm>
          <a:prstGeom prst="rect">
            <a:avLst/>
          </a:prstGeom>
          <a:noFill/>
        </p:spPr>
        <p:txBody>
          <a:bodyPr wrap="none" lIns="89012" tIns="44506" rIns="89012" bIns="44506" rtlCol="0">
            <a:prstTxWarp prst="textPlain">
              <a:avLst/>
            </a:prstTxWarp>
            <a:spAutoFit/>
          </a:bodyPr>
          <a:lstStyle/>
          <a:p>
            <a:pPr algn="ctr" defTabSz="1067378"/>
            <a:r>
              <a:rPr lang="fr-FR" sz="5900" dirty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</a:p>
          <a:p>
            <a:pPr algn="ctr" defTabSz="1067378"/>
            <a:r>
              <a:rPr lang="fr-FR" sz="5900" dirty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by  night</a:t>
            </a:r>
          </a:p>
          <a:p>
            <a:pPr algn="ctr" defTabSz="1067378"/>
            <a:r>
              <a:rPr lang="fr-FR" sz="5900" dirty="0">
                <a:ln w="254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à  Strasbourg</a:t>
            </a: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>
            <a:off x="360000" y="180000"/>
            <a:ext cx="3846274" cy="3101312"/>
          </a:xfrm>
          <a:prstGeom prst="rect">
            <a:avLst/>
          </a:prstGeom>
          <a:noFill/>
        </p:spPr>
        <p:txBody>
          <a:bodyPr wrap="none" lIns="105769" tIns="52871" rIns="105769" bIns="52871" rtlCol="0">
            <a:prstTxWarp prst="textArchUpPour">
              <a:avLst/>
            </a:prstTxWarp>
            <a:spAutoFit/>
          </a:bodyPr>
          <a:lstStyle/>
          <a:p>
            <a:pPr defTabSz="1064551"/>
            <a:r>
              <a:rPr lang="fr-FR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9" name="Rectangle 8"/>
          <p:cNvSpPr/>
          <p:nvPr/>
        </p:nvSpPr>
        <p:spPr>
          <a:xfrm>
            <a:off x="4" y="5305866"/>
            <a:ext cx="8640763" cy="511697"/>
          </a:xfrm>
          <a:prstGeom prst="rect">
            <a:avLst/>
          </a:prstGeom>
        </p:spPr>
        <p:txBody>
          <a:bodyPr wrap="square" lIns="80026" tIns="40014" rIns="80026" bIns="40014">
            <a:spAutoFit/>
          </a:bodyPr>
          <a:lstStyle/>
          <a:p>
            <a:pPr algn="ctr" defTabSz="1064551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L’œil  du  touriste  nous  fais  découvrir  villes  et villages  d’un  autre  œil</a:t>
            </a:r>
          </a:p>
        </p:txBody>
      </p:sp>
      <p:pic>
        <p:nvPicPr>
          <p:cNvPr id="8" name="Luis Morais - Sulla Sabbia.wav">
            <a:hlinkClick r:id="" action="ppaction://media"/>
          </p:cNvPr>
          <p:cNvPicPr>
            <a:picLocks noRot="1" noChangeAspect="1"/>
          </p:cNvPicPr>
          <p:nvPr>
            <a:wavAudioFile r:embed="rId1" name="Luis Morais - Sulla Sabbia.wav"/>
          </p:nvPr>
        </p:nvPicPr>
        <p:blipFill>
          <a:blip r:embed="rId5" cstate="print"/>
          <a:stretch>
            <a:fillRect/>
          </a:stretch>
        </p:blipFill>
        <p:spPr>
          <a:xfrm>
            <a:off x="3456285" y="266449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1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85784_1692130298212244_4431507754519640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0963" y="0"/>
            <a:ext cx="7418837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87333_1692202564871684_85433518032513129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280000" cy="68671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477387_1692202558205018_8309000814592686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682" y="0"/>
            <a:ext cx="769139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  <a:bevelB w="0" h="0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06614_1692130138212260_9052767428365221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682" y="0"/>
            <a:ext cx="769139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07745_1043427157139448_75718845893968257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85174_1041381524215245_7559559315223989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301510_1692200678205206_49271690776090962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794" y="0"/>
            <a:ext cx="374317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390596_1692200841538523_6858497677815300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22327_1692201678205106_8679881826730207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20711_1692130348212239_88944053872859711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451" y="0"/>
            <a:ext cx="755386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13304_1692130444878896_6482432307418876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2247" y="0"/>
            <a:ext cx="7036268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13309_1041381540881910_6479906081187253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22471_1692130408212233_89448862912972304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7526" y="0"/>
            <a:ext cx="394571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32186_1041381597548571_40842527768782219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32186_1692130231545584_6606507750685376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682" y="0"/>
            <a:ext cx="769139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32481_1692200768205197_62497441898259227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75276_1041381590881905_4358511457610221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743645_1041381620881902_11751035715722588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76391_1692130071545600_47671977655487148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682" y="0"/>
            <a:ext cx="769139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53664_1692201748205099_5632392400678316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512804_1966136910523788_6174875515227088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025799_1073178560830974_7689329972934186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94044_1078231450976556_68627057068537515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059119_8251473461608536_1918404834182399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864000"/>
            <a:ext cx="8640000" cy="39909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55529_26896856599929135_13953400182698893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305305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  <p:pic>
        <p:nvPicPr>
          <p:cNvPr id="3" name="Image 2" descr="464076464_3788349108109031_463037817176443686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48000" y="0"/>
            <a:ext cx="32405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247247_1096253332500327_30228403069048795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8675447" cy="57610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66335_3788349424775666_24816232652599553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432000"/>
            <a:ext cx="8640000" cy="486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77550_3788349351442340_52671564233196133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6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29770_3788349481442327_2820553350480551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6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0180_8825308964242669_2349205198004870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21220_3788349148109027_84923330513146350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  <p:pic>
        <p:nvPicPr>
          <p:cNvPr id="3" name="Image 2" descr="468527736_8825309107575988_13543851302289245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63906_8825308657576033_629552412008770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845454_8825308817576017_70879518138733364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8285537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946119_9183949411711954_23929737399827275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6144" y="0"/>
            <a:ext cx="540847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985770_9183949801711915_7124505639779363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977707_9183949455045283_18620869160133814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  <p:pic>
        <p:nvPicPr>
          <p:cNvPr id="3" name="Image 2" descr="475981978_9183950805045148_567083912940088025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993575_9183950848378477_7667033413298548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996562_9183950088378553_8821833406701007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996877_9183950385045190_8872096589909615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997107_9183950571711838_852818426832878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000546_9183951258378436_4783983224822344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919" y="0"/>
            <a:ext cx="513092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001147_9183949628378599_37004637425244068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998374_9183949845045244_4340883928389765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997749_9183950038378558_7481123690294472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117453_9183951211711774_4868958507209223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131519_9183951058378456_87789535329244435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6198" y="0"/>
            <a:ext cx="4808366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225506_9183950321711863_4896493688998054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342962_9183950611711834_1179407390043822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368798_9183949605045268_203943755600654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409472_506223649165606_74089866213591978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9741070_3859023044351318_2173939688841025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78107_3859022907684665_20044048767742761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330733_3859022977684658_9107675838625997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38620_3859022944351328_1230890239251833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485866_3866891593564463_4353656176743283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9661" y="0"/>
            <a:ext cx="770144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527105_3866891526897803_1873733798418887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085669_3866891530231136_5877918809442873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3440" y="0"/>
            <a:ext cx="7673883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345486_3866891566897799_4809466302642442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3440" y="0"/>
            <a:ext cx="7673883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483515_3866891636897792_81029657486369076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9581" y="0"/>
            <a:ext cx="772160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t Paul. 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 prst="artDeco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002126_3866891550231134_409769060550254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779"/>
            <a:ext cx="7802880" cy="57454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254000"/>
          </a:sp3d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786346" y="4878300"/>
            <a:ext cx="1928058" cy="674974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472516" y="540000"/>
            <a:ext cx="1040599" cy="57660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9" tIns="52283" rIns="104599" bIns="52283" rtlCol="0" anchor="ctr"/>
          <a:lstStyle/>
          <a:p>
            <a:pPr algn="ctr" defTabSz="947602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2443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2218" y="3564000"/>
            <a:ext cx="4395818" cy="1244360"/>
          </a:xfrm>
          <a:prstGeom prst="rect">
            <a:avLst/>
          </a:prstGeom>
          <a:noFill/>
        </p:spPr>
        <p:txBody>
          <a:bodyPr wrap="square" lIns="104599" tIns="52283" rIns="104599" bIns="52283" rtlCol="0">
            <a:spAutoFit/>
          </a:bodyPr>
          <a:lstStyle/>
          <a:p>
            <a:pPr algn="ctr" defTabSz="947602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Luis  Morais </a:t>
            </a:r>
          </a:p>
          <a:p>
            <a:pPr algn="ctr" defTabSz="947602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Sulla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Sabbia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7111" y="2234619"/>
            <a:ext cx="1803152" cy="674974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9624" y="568367"/>
            <a:ext cx="980682" cy="305642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1300" b="1" dirty="0" smtClean="0">
                <a:solidFill>
                  <a:srgbClr val="FF0000"/>
                </a:solidFill>
              </a:rPr>
              <a:t>09.04.2025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8560" y="4720935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812" y="1669061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4375" y="216097"/>
            <a:ext cx="757842" cy="673006"/>
          </a:xfrm>
          <a:prstGeom prst="rect">
            <a:avLst/>
          </a:prstGeom>
        </p:spPr>
      </p:pic>
      <p:pic>
        <p:nvPicPr>
          <p:cNvPr id="15" name="Image 14" descr="0h000001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84477" y="2808511"/>
            <a:ext cx="1075743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42</Words>
  <Application>Microsoft Office PowerPoint</Application>
  <PresentationFormat>Personnalisé</PresentationFormat>
  <Paragraphs>13</Paragraphs>
  <Slides>63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63</vt:i4>
      </vt:variant>
    </vt:vector>
  </HeadingPairs>
  <TitlesOfParts>
    <vt:vector size="65" baseType="lpstr">
      <vt:lpstr>14_Thème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22</cp:revision>
  <dcterms:created xsi:type="dcterms:W3CDTF">2025-04-07T20:21:16Z</dcterms:created>
  <dcterms:modified xsi:type="dcterms:W3CDTF">2025-04-09T20:02:43Z</dcterms:modified>
</cp:coreProperties>
</file>