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584" r:id="rId2"/>
  </p:sldMasterIdLst>
  <p:notesMasterIdLst>
    <p:notesMasterId r:id="rId55"/>
  </p:notesMasterIdLst>
  <p:sldIdLst>
    <p:sldId id="469" r:id="rId3"/>
    <p:sldId id="472" r:id="rId4"/>
    <p:sldId id="471" r:id="rId5"/>
    <p:sldId id="473" r:id="rId6"/>
    <p:sldId id="474" r:id="rId7"/>
    <p:sldId id="475" r:id="rId8"/>
    <p:sldId id="476" r:id="rId9"/>
    <p:sldId id="477" r:id="rId10"/>
    <p:sldId id="478" r:id="rId11"/>
    <p:sldId id="479" r:id="rId12"/>
    <p:sldId id="480" r:id="rId13"/>
    <p:sldId id="481" r:id="rId14"/>
    <p:sldId id="482" r:id="rId15"/>
    <p:sldId id="483" r:id="rId16"/>
    <p:sldId id="484" r:id="rId17"/>
    <p:sldId id="486" r:id="rId18"/>
    <p:sldId id="485" r:id="rId19"/>
    <p:sldId id="487" r:id="rId20"/>
    <p:sldId id="488" r:id="rId21"/>
    <p:sldId id="489" r:id="rId22"/>
    <p:sldId id="490" r:id="rId23"/>
    <p:sldId id="491" r:id="rId24"/>
    <p:sldId id="492" r:id="rId25"/>
    <p:sldId id="493" r:id="rId26"/>
    <p:sldId id="494" r:id="rId27"/>
    <p:sldId id="495" r:id="rId28"/>
    <p:sldId id="496" r:id="rId29"/>
    <p:sldId id="497" r:id="rId30"/>
    <p:sldId id="498" r:id="rId31"/>
    <p:sldId id="499" r:id="rId32"/>
    <p:sldId id="500" r:id="rId33"/>
    <p:sldId id="501" r:id="rId34"/>
    <p:sldId id="502" r:id="rId35"/>
    <p:sldId id="503" r:id="rId36"/>
    <p:sldId id="504" r:id="rId37"/>
    <p:sldId id="505" r:id="rId38"/>
    <p:sldId id="506" r:id="rId39"/>
    <p:sldId id="507" r:id="rId40"/>
    <p:sldId id="508" r:id="rId41"/>
    <p:sldId id="509" r:id="rId42"/>
    <p:sldId id="510" r:id="rId43"/>
    <p:sldId id="511" r:id="rId44"/>
    <p:sldId id="512" r:id="rId45"/>
    <p:sldId id="519" r:id="rId46"/>
    <p:sldId id="513" r:id="rId47"/>
    <p:sldId id="514" r:id="rId48"/>
    <p:sldId id="515" r:id="rId49"/>
    <p:sldId id="516" r:id="rId50"/>
    <p:sldId id="517" r:id="rId51"/>
    <p:sldId id="518" r:id="rId52"/>
    <p:sldId id="520" r:id="rId53"/>
    <p:sldId id="470" r:id="rId54"/>
  </p:sldIdLst>
  <p:sldSz cx="7704138" cy="5761038"/>
  <p:notesSz cx="6858000" cy="9144000"/>
  <p:defaultTextStyle>
    <a:defPPr>
      <a:defRPr lang="fr-FR"/>
    </a:defPPr>
    <a:lvl1pPr marL="0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5886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1764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67603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3487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79347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35222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1079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46948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j1zJlyPcR4+rnYB2YU2XA==" hashData="Ero0PDl+BYkHSmpFNdLlJF0Ok6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94" d="100"/>
          <a:sy n="94" d="100"/>
        </p:scale>
        <p:origin x="-518" y="-67"/>
      </p:cViewPr>
      <p:guideLst>
        <p:guide orient="horz" pos="1815"/>
        <p:guide pos="24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01/04/2025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2866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65712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48589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31443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14308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97168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680089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062893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9170" y="1789967"/>
            <a:ext cx="6548518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778" y="3264589"/>
            <a:ext cx="5392897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1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76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34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793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52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1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469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928" y="3705659"/>
            <a:ext cx="6548518" cy="114420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928" y="2441786"/>
            <a:ext cx="6548518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588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17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76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34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793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52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10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4694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631" y="1345056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833" y="1345056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86" y="1289644"/>
            <a:ext cx="3404000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886" indent="0">
              <a:buNone/>
              <a:defRPr sz="2000" b="1"/>
            </a:lvl2pPr>
            <a:lvl3pPr marL="911764" indent="0">
              <a:buNone/>
              <a:defRPr sz="1800" b="1"/>
            </a:lvl3pPr>
            <a:lvl4pPr marL="1367603" indent="0">
              <a:buNone/>
              <a:defRPr sz="1600" b="1"/>
            </a:lvl4pPr>
            <a:lvl5pPr marL="1823487" indent="0">
              <a:buNone/>
              <a:defRPr sz="1600" b="1"/>
            </a:lvl5pPr>
            <a:lvl6pPr marL="2279347" indent="0">
              <a:buNone/>
              <a:defRPr sz="1600" b="1"/>
            </a:lvl6pPr>
            <a:lvl7pPr marL="2735222" indent="0">
              <a:buNone/>
              <a:defRPr sz="1600" b="1"/>
            </a:lvl7pPr>
            <a:lvl8pPr marL="3191079" indent="0">
              <a:buNone/>
              <a:defRPr sz="1600" b="1"/>
            </a:lvl8pPr>
            <a:lvl9pPr marL="3646948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86" y="1827002"/>
            <a:ext cx="3404000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5145" y="1289644"/>
            <a:ext cx="3405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886" indent="0">
              <a:buNone/>
              <a:defRPr sz="2000" b="1"/>
            </a:lvl2pPr>
            <a:lvl3pPr marL="911764" indent="0">
              <a:buNone/>
              <a:defRPr sz="1800" b="1"/>
            </a:lvl3pPr>
            <a:lvl4pPr marL="1367603" indent="0">
              <a:buNone/>
              <a:defRPr sz="1600" b="1"/>
            </a:lvl4pPr>
            <a:lvl5pPr marL="1823487" indent="0">
              <a:buNone/>
              <a:defRPr sz="1600" b="1"/>
            </a:lvl5pPr>
            <a:lvl6pPr marL="2279347" indent="0">
              <a:buNone/>
              <a:defRPr sz="1600" b="1"/>
            </a:lvl6pPr>
            <a:lvl7pPr marL="2735222" indent="0">
              <a:buNone/>
              <a:defRPr sz="1600" b="1"/>
            </a:lvl7pPr>
            <a:lvl8pPr marL="3191079" indent="0">
              <a:buNone/>
              <a:defRPr sz="1600" b="1"/>
            </a:lvl8pPr>
            <a:lvl9pPr marL="3646948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5145" y="1827002"/>
            <a:ext cx="3405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6502" y="232502"/>
            <a:ext cx="2534608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622" y="232749"/>
            <a:ext cx="43068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6502" y="1205551"/>
            <a:ext cx="2534608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5886" indent="0">
              <a:buNone/>
              <a:defRPr sz="1300"/>
            </a:lvl2pPr>
            <a:lvl3pPr marL="911764" indent="0">
              <a:buNone/>
              <a:defRPr sz="1000"/>
            </a:lvl3pPr>
            <a:lvl4pPr marL="1367603" indent="0">
              <a:buNone/>
              <a:defRPr sz="900"/>
            </a:lvl4pPr>
            <a:lvl5pPr marL="1823487" indent="0">
              <a:buNone/>
              <a:defRPr sz="900"/>
            </a:lvl5pPr>
            <a:lvl6pPr marL="2279347" indent="0">
              <a:buNone/>
              <a:defRPr sz="900"/>
            </a:lvl6pPr>
            <a:lvl7pPr marL="2735222" indent="0">
              <a:buNone/>
              <a:defRPr sz="900"/>
            </a:lvl7pPr>
            <a:lvl8pPr marL="3191079" indent="0">
              <a:buNone/>
              <a:defRPr sz="900"/>
            </a:lvl8pPr>
            <a:lvl9pPr marL="364694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118" y="4036108"/>
            <a:ext cx="4622483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118" y="518940"/>
            <a:ext cx="462248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5886" indent="0">
              <a:buNone/>
              <a:defRPr sz="2800"/>
            </a:lvl2pPr>
            <a:lvl3pPr marL="911764" indent="0">
              <a:buNone/>
              <a:defRPr sz="2400"/>
            </a:lvl3pPr>
            <a:lvl4pPr marL="1367603" indent="0">
              <a:buNone/>
              <a:defRPr sz="2000"/>
            </a:lvl4pPr>
            <a:lvl5pPr marL="1823487" indent="0">
              <a:buNone/>
              <a:defRPr sz="2000"/>
            </a:lvl5pPr>
            <a:lvl6pPr marL="2279347" indent="0">
              <a:buNone/>
              <a:defRPr sz="2000"/>
            </a:lvl6pPr>
            <a:lvl7pPr marL="2735222" indent="0">
              <a:buNone/>
              <a:defRPr sz="2000"/>
            </a:lvl7pPr>
            <a:lvl8pPr marL="3191079" indent="0">
              <a:buNone/>
              <a:defRPr sz="2000"/>
            </a:lvl8pPr>
            <a:lvl9pPr marL="3646948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118" y="4508828"/>
            <a:ext cx="462248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5886" indent="0">
              <a:buNone/>
              <a:defRPr sz="1300"/>
            </a:lvl2pPr>
            <a:lvl3pPr marL="911764" indent="0">
              <a:buNone/>
              <a:defRPr sz="1000"/>
            </a:lvl3pPr>
            <a:lvl4pPr marL="1367603" indent="0">
              <a:buNone/>
              <a:defRPr sz="900"/>
            </a:lvl4pPr>
            <a:lvl5pPr marL="1823487" indent="0">
              <a:buNone/>
              <a:defRPr sz="900"/>
            </a:lvl5pPr>
            <a:lvl6pPr marL="2279347" indent="0">
              <a:buNone/>
              <a:defRPr sz="900"/>
            </a:lvl6pPr>
            <a:lvl7pPr marL="2735222" indent="0">
              <a:buNone/>
              <a:defRPr sz="900"/>
            </a:lvl7pPr>
            <a:lvl8pPr marL="3191079" indent="0">
              <a:buNone/>
              <a:defRPr sz="900"/>
            </a:lvl8pPr>
            <a:lvl9pPr marL="364694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756" y="234090"/>
            <a:ext cx="173343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86" y="234090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8325" y="1792265"/>
            <a:ext cx="654851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6242" y="3264589"/>
            <a:ext cx="5392897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8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6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4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3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1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9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7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66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090" y="3704049"/>
            <a:ext cx="6548518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090" y="2441779"/>
            <a:ext cx="6548518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828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655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48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30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13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96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78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661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623" y="1344883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421" y="1344883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29" y="1289583"/>
            <a:ext cx="3404000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286" indent="0">
              <a:buNone/>
              <a:defRPr sz="2000" b="1"/>
            </a:lvl2pPr>
            <a:lvl3pPr marL="916558" indent="0">
              <a:buNone/>
              <a:defRPr sz="1800" b="1"/>
            </a:lvl3pPr>
            <a:lvl4pPr marL="1374808" indent="0">
              <a:buNone/>
              <a:defRPr sz="1600" b="1"/>
            </a:lvl4pPr>
            <a:lvl5pPr marL="1833091" indent="0">
              <a:buNone/>
              <a:defRPr sz="1600" b="1"/>
            </a:lvl5pPr>
            <a:lvl6pPr marL="2291344" indent="0">
              <a:buNone/>
              <a:defRPr sz="1600" b="1"/>
            </a:lvl6pPr>
            <a:lvl7pPr marL="2749623" indent="0">
              <a:buNone/>
              <a:defRPr sz="1600" b="1"/>
            </a:lvl7pPr>
            <a:lvl8pPr marL="3207891" indent="0">
              <a:buNone/>
              <a:defRPr sz="1600" b="1"/>
            </a:lvl8pPr>
            <a:lvl9pPr marL="3666162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29" y="1827000"/>
            <a:ext cx="3404000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4599" y="1289583"/>
            <a:ext cx="3405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286" indent="0">
              <a:buNone/>
              <a:defRPr sz="2000" b="1"/>
            </a:lvl2pPr>
            <a:lvl3pPr marL="916558" indent="0">
              <a:buNone/>
              <a:defRPr sz="1800" b="1"/>
            </a:lvl3pPr>
            <a:lvl4pPr marL="1374808" indent="0">
              <a:buNone/>
              <a:defRPr sz="1600" b="1"/>
            </a:lvl4pPr>
            <a:lvl5pPr marL="1833091" indent="0">
              <a:buNone/>
              <a:defRPr sz="1600" b="1"/>
            </a:lvl5pPr>
            <a:lvl6pPr marL="2291344" indent="0">
              <a:buNone/>
              <a:defRPr sz="1600" b="1"/>
            </a:lvl6pPr>
            <a:lvl7pPr marL="2749623" indent="0">
              <a:buNone/>
              <a:defRPr sz="1600" b="1"/>
            </a:lvl7pPr>
            <a:lvl8pPr marL="3207891" indent="0">
              <a:buNone/>
              <a:defRPr sz="1600" b="1"/>
            </a:lvl8pPr>
            <a:lvl9pPr marL="3666162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4599" y="1827000"/>
            <a:ext cx="3405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6443" y="231986"/>
            <a:ext cx="2534608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36" y="231428"/>
            <a:ext cx="43068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6443" y="1205551"/>
            <a:ext cx="2534608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8286" indent="0">
              <a:buNone/>
              <a:defRPr sz="1300"/>
            </a:lvl2pPr>
            <a:lvl3pPr marL="916558" indent="0">
              <a:buNone/>
              <a:defRPr sz="1000"/>
            </a:lvl3pPr>
            <a:lvl4pPr marL="1374808" indent="0">
              <a:buNone/>
              <a:defRPr sz="900"/>
            </a:lvl4pPr>
            <a:lvl5pPr marL="1833091" indent="0">
              <a:buNone/>
              <a:defRPr sz="900"/>
            </a:lvl5pPr>
            <a:lvl6pPr marL="2291344" indent="0">
              <a:buNone/>
              <a:defRPr sz="900"/>
            </a:lvl6pPr>
            <a:lvl7pPr marL="2749623" indent="0">
              <a:buNone/>
              <a:defRPr sz="900"/>
            </a:lvl7pPr>
            <a:lvl8pPr marL="3207891" indent="0">
              <a:buNone/>
              <a:defRPr sz="900"/>
            </a:lvl8pPr>
            <a:lvl9pPr marL="3666162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92" y="4034774"/>
            <a:ext cx="4622483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92" y="517437"/>
            <a:ext cx="462248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8286" indent="0">
              <a:buNone/>
              <a:defRPr sz="2800"/>
            </a:lvl2pPr>
            <a:lvl3pPr marL="916558" indent="0">
              <a:buNone/>
              <a:defRPr sz="2400"/>
            </a:lvl3pPr>
            <a:lvl4pPr marL="1374808" indent="0">
              <a:buNone/>
              <a:defRPr sz="2000"/>
            </a:lvl4pPr>
            <a:lvl5pPr marL="1833091" indent="0">
              <a:buNone/>
              <a:defRPr sz="2000"/>
            </a:lvl5pPr>
            <a:lvl6pPr marL="2291344" indent="0">
              <a:buNone/>
              <a:defRPr sz="2000"/>
            </a:lvl6pPr>
            <a:lvl7pPr marL="2749623" indent="0">
              <a:buNone/>
              <a:defRPr sz="2000"/>
            </a:lvl7pPr>
            <a:lvl8pPr marL="3207891" indent="0">
              <a:buNone/>
              <a:defRPr sz="2000"/>
            </a:lvl8pPr>
            <a:lvl9pPr marL="3666162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92" y="4508823"/>
            <a:ext cx="462248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8286" indent="0">
              <a:buNone/>
              <a:defRPr sz="1300"/>
            </a:lvl2pPr>
            <a:lvl3pPr marL="916558" indent="0">
              <a:buNone/>
              <a:defRPr sz="1000"/>
            </a:lvl3pPr>
            <a:lvl4pPr marL="1374808" indent="0">
              <a:buNone/>
              <a:defRPr sz="900"/>
            </a:lvl4pPr>
            <a:lvl5pPr marL="1833091" indent="0">
              <a:buNone/>
              <a:defRPr sz="900"/>
            </a:lvl5pPr>
            <a:lvl6pPr marL="2291344" indent="0">
              <a:buNone/>
              <a:defRPr sz="900"/>
            </a:lvl6pPr>
            <a:lvl7pPr marL="2749623" indent="0">
              <a:buNone/>
              <a:defRPr sz="900"/>
            </a:lvl7pPr>
            <a:lvl8pPr marL="3207891" indent="0">
              <a:buNone/>
              <a:defRPr sz="900"/>
            </a:lvl8pPr>
            <a:lvl9pPr marL="3666162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799" y="232762"/>
            <a:ext cx="173343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27" y="232762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43" y="231710"/>
            <a:ext cx="6933724" cy="960175"/>
          </a:xfrm>
          <a:prstGeom prst="rect">
            <a:avLst/>
          </a:prstGeom>
        </p:spPr>
        <p:txBody>
          <a:bodyPr vert="horz" lIns="90601" tIns="45294" rIns="90601" bIns="4529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43" y="1345056"/>
            <a:ext cx="6933724" cy="3802019"/>
          </a:xfrm>
          <a:prstGeom prst="rect">
            <a:avLst/>
          </a:prstGeom>
        </p:spPr>
        <p:txBody>
          <a:bodyPr vert="horz" lIns="90601" tIns="45294" rIns="90601" bIns="4529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6737" y="5343008"/>
            <a:ext cx="1797632" cy="306722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3935" y="5343008"/>
            <a:ext cx="2439644" cy="306722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3682" y="5343008"/>
            <a:ext cx="1797632" cy="306722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911764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1924" indent="-341924" algn="l" defTabSz="91176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775" indent="-284917" algn="l" defTabSz="91176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9680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5542" indent="-227955" algn="l" defTabSz="91176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1410" indent="-227955" algn="l" defTabSz="91176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07259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3155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19019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74902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886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1764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7603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3487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9347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5222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1079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6948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41" y="233316"/>
            <a:ext cx="6933724" cy="960174"/>
          </a:xfrm>
          <a:prstGeom prst="rect">
            <a:avLst/>
          </a:prstGeom>
        </p:spPr>
        <p:txBody>
          <a:bodyPr vert="horz" lIns="91252" tIns="45622" rIns="91252" bIns="4562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41" y="1344883"/>
            <a:ext cx="6933724" cy="3802019"/>
          </a:xfrm>
          <a:prstGeom prst="rect">
            <a:avLst/>
          </a:prstGeom>
        </p:spPr>
        <p:txBody>
          <a:bodyPr vert="horz" lIns="91252" tIns="45622" rIns="91252" bIns="4562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6134" y="5341676"/>
            <a:ext cx="1797632" cy="306722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l" defTabSz="9165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3218" y="5341676"/>
            <a:ext cx="2439644" cy="306722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ctr" defTabSz="9165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3035" y="5341676"/>
            <a:ext cx="1797632" cy="306722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r" defTabSz="9165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5" r:id="rId1"/>
    <p:sldLayoutId id="2147484586" r:id="rId2"/>
    <p:sldLayoutId id="2147484587" r:id="rId3"/>
    <p:sldLayoutId id="2147484588" r:id="rId4"/>
    <p:sldLayoutId id="2147484589" r:id="rId5"/>
    <p:sldLayoutId id="2147484590" r:id="rId6"/>
    <p:sldLayoutId id="2147484591" r:id="rId7"/>
    <p:sldLayoutId id="2147484592" r:id="rId8"/>
    <p:sldLayoutId id="2147484593" r:id="rId9"/>
    <p:sldLayoutId id="2147484594" r:id="rId10"/>
    <p:sldLayoutId id="2147484595" r:id="rId11"/>
  </p:sldLayoutIdLst>
  <p:transition spd="med" advTm="4000">
    <p:random/>
  </p:transition>
  <p:txStyles>
    <p:titleStyle>
      <a:lvl1pPr algn="ctr" defTabSz="916558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3718" indent="-343718" algn="l" defTabSz="91655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4679" indent="-286421" algn="l" defTabSz="91655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5677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3944" indent="-229154" algn="l" defTabSz="91655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2216" indent="-229154" algn="l" defTabSz="91655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0479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8751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37035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95312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8286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6558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4808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3091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1344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9623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7891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66162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7" Type="http://schemas.openxmlformats.org/officeDocument/2006/relationships/image" Target="../media/image60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20000" y="3924000"/>
            <a:ext cx="4451775" cy="1954684"/>
          </a:xfrm>
          <a:prstGeom prst="rect">
            <a:avLst/>
          </a:prstGeom>
        </p:spPr>
        <p:txBody>
          <a:bodyPr wrap="none" lIns="76507" tIns="38250" rIns="76507" bIns="38250">
            <a:spAutoFit/>
          </a:bodyPr>
          <a:lstStyle/>
          <a:p>
            <a:pPr algn="ctr" defTabSz="916558"/>
            <a:r>
              <a:rPr lang="fr-FR" sz="6100" dirty="0" smtClean="0">
                <a:ln w="25400">
                  <a:solidFill>
                    <a:schemeClr val="bg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 </a:t>
            </a:r>
          </a:p>
          <a:p>
            <a:pPr algn="ctr" defTabSz="916558"/>
            <a:r>
              <a:rPr lang="fr-FR" sz="6100" dirty="0" smtClean="0">
                <a:ln w="25400"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Artistique</a:t>
            </a:r>
            <a:endParaRPr lang="fr-FR" sz="3000" dirty="0">
              <a:ln w="25400">
                <a:solidFill>
                  <a:schemeClr val="tx1"/>
                </a:solidFill>
              </a:ln>
              <a:blipFill>
                <a:blip r:embed="rId5"/>
                <a:stretch>
                  <a:fillRect/>
                </a:stretch>
              </a:blip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4729873" y="212168"/>
            <a:ext cx="2702785" cy="1147945"/>
          </a:xfrm>
          <a:prstGeom prst="rect">
            <a:avLst/>
          </a:prstGeom>
          <a:noFill/>
        </p:spPr>
        <p:txBody>
          <a:bodyPr wrap="none" lIns="76507" tIns="38250" rIns="76507" bIns="38250" rtlCol="0">
            <a:prstTxWarp prst="textPlain">
              <a:avLst/>
            </a:prstTxWarp>
            <a:spAutoFit/>
          </a:bodyPr>
          <a:lstStyle/>
          <a:p>
            <a:pPr defTabSz="916558"/>
            <a:r>
              <a:rPr lang="fr-FR" sz="7400" dirty="0" smtClean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400" dirty="0">
              <a:ln w="508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7" y="4762549"/>
            <a:ext cx="7704138" cy="1000540"/>
          </a:xfrm>
          <a:prstGeom prst="rect">
            <a:avLst/>
          </a:prstGeom>
          <a:noFill/>
        </p:spPr>
        <p:txBody>
          <a:bodyPr wrap="none" lIns="76507" tIns="38250" rIns="76507" bIns="38250" rtlCol="0">
            <a:prstTxWarp prst="textPlain">
              <a:avLst/>
            </a:prstTxWarp>
            <a:spAutoFit/>
          </a:bodyPr>
          <a:lstStyle/>
          <a:p>
            <a:pPr defTabSz="916558"/>
            <a:endParaRPr lang="fr-FR" sz="5000" dirty="0">
              <a:ln w="47625">
                <a:solidFill>
                  <a:prstClr val="black"/>
                </a:solidFill>
              </a:ln>
              <a:solidFill>
                <a:srgbClr val="38D43C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08000" y="36000"/>
            <a:ext cx="3528045" cy="934110"/>
          </a:xfrm>
          <a:prstGeom prst="rect">
            <a:avLst/>
          </a:prstGeom>
        </p:spPr>
        <p:txBody>
          <a:bodyPr wrap="square" lIns="102137" tIns="51058" rIns="102137" bIns="51058">
            <a:spAutoFit/>
          </a:bodyPr>
          <a:lstStyle/>
          <a:p>
            <a:pPr algn="ctr" defTabSz="916558"/>
            <a:r>
              <a:rPr lang="fr-FR" sz="2700" b="1" dirty="0" smtClean="0">
                <a:latin typeface="Chiller" pitchFamily="82" charset="0"/>
              </a:rPr>
              <a:t>Il faut aimer la solitude </a:t>
            </a:r>
            <a:endParaRPr lang="fr-FR" sz="2700" b="1" dirty="0" smtClean="0">
              <a:latin typeface="Chiller" pitchFamily="82" charset="0"/>
            </a:endParaRPr>
          </a:p>
          <a:p>
            <a:pPr algn="ctr" defTabSz="916558"/>
            <a:r>
              <a:rPr lang="fr-FR" sz="2700" b="1" dirty="0" smtClean="0">
                <a:latin typeface="Chiller" pitchFamily="82" charset="0"/>
              </a:rPr>
              <a:t>pour </a:t>
            </a:r>
            <a:r>
              <a:rPr lang="fr-FR" sz="2700" b="1" dirty="0" smtClean="0">
                <a:latin typeface="Chiller" pitchFamily="82" charset="0"/>
              </a:rPr>
              <a:t>être photographe</a:t>
            </a:r>
            <a:endParaRPr lang="fr-FR" sz="27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644157" y="1692000"/>
            <a:ext cx="1872208" cy="1231409"/>
          </a:xfrm>
          <a:prstGeom prst="rect">
            <a:avLst/>
          </a:prstGeom>
          <a:noFill/>
        </p:spPr>
        <p:txBody>
          <a:bodyPr wrap="square" lIns="76507" tIns="38250" rIns="76507" bIns="38250" rtlCol="0">
            <a:spAutoFit/>
          </a:bodyPr>
          <a:lstStyle/>
          <a:p>
            <a:pPr algn="ctr" defTabSz="916558"/>
            <a:r>
              <a:rPr lang="fr-FR" sz="15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16558"/>
            <a:r>
              <a:rPr lang="fr-FR" sz="15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2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88000" y="828000"/>
            <a:ext cx="1486427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444357" y="3168551"/>
            <a:ext cx="1121869" cy="1016085"/>
          </a:xfrm>
          <a:prstGeom prst="rect">
            <a:avLst/>
          </a:prstGeom>
        </p:spPr>
        <p:txBody>
          <a:bodyPr wrap="none" lIns="76624" tIns="38309" rIns="76624" bIns="38309">
            <a:spAutoFit/>
          </a:bodyPr>
          <a:lstStyle/>
          <a:p>
            <a:pPr defTabSz="916558"/>
            <a:r>
              <a:rPr lang="fr-FR" sz="61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12</a:t>
            </a:r>
            <a:endParaRPr lang="fr-FR" sz="3000" dirty="0">
              <a:ln w="38100">
                <a:solidFill>
                  <a:prstClr val="black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44000" y="2520000"/>
            <a:ext cx="3098925" cy="10310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100" dirty="0" smtClean="0">
                <a:ln w="25400">
                  <a:solidFill>
                    <a:srgbClr val="FFFF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Nature</a:t>
            </a:r>
            <a:endParaRPr lang="fr-FR" dirty="0">
              <a:ln w="25400">
                <a:solidFill>
                  <a:srgbClr val="FFFF00"/>
                </a:solidFill>
              </a:ln>
              <a:blipFill>
                <a:blip r:embed="rId5"/>
                <a:stretch>
                  <a:fillRect/>
                </a:stretch>
              </a:blipFill>
            </a:endParaRPr>
          </a:p>
        </p:txBody>
      </p:sp>
      <p:pic>
        <p:nvPicPr>
          <p:cNvPr id="14" name="Harpe celtique, flute irlandaise5_1.wav">
            <a:hlinkClick r:id="" action="ppaction://media"/>
          </p:cNvPr>
          <p:cNvPicPr>
            <a:picLocks noRot="1" noChangeAspect="1"/>
          </p:cNvPicPr>
          <p:nvPr>
            <a:wavAudioFile r:embed="rId1" name="Harpe celtique, flute irlandaise5_1.wav"/>
          </p:nvPr>
        </p:nvPicPr>
        <p:blipFill>
          <a:blip r:embed="rId7" cstate="print"/>
          <a:stretch>
            <a:fillRect/>
          </a:stretch>
        </p:blipFill>
        <p:spPr>
          <a:xfrm>
            <a:off x="4068093" y="15843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2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2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2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2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890168_515493364736369_72761240358755847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063399_10235184450892801_78821811753169501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311761_10234833513524335_75795100681530757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142335_122206142054026556_75303798225959959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9437"/>
            <a:ext cx="7704138" cy="3882163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334747_122206142000026556_30644081648443059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9566"/>
            <a:ext cx="7704138" cy="300190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65747_122206141988026556_47286418513353154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46335"/>
            <a:ext cx="7704138" cy="3468367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53109_1213934799912406_88993431235875179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1723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852934_1213935133245706_77340061564701108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1723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58163_1232972464414767_59588284711059246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556265_10235184451172808_61176972190521313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793369_10235184453812874_76593849336528936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901011_515493421403030_58623498386153185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904784_10235184456212934_2395368097473869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966053_10235184453412864_88460779566430033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973983_498372636683070_6006353807592870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7704000" cy="513892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983283_8902160189795649_13890733582317143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006964_515493341403038_36400597829437854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081754_10235184450292786_77372316471933646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76112"/>
            <a:ext cx="7704138" cy="44088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50010_10235184458372988_2831109788452036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64827"/>
            <a:ext cx="7704138" cy="4431384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50106_10235184450852800_40991026458369341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88720_10235184453892876_27535596573985543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01126_10235184455652920_77100085581976060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26691_10235184450812799_28632935972782137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27313_10235184455852925_36331110741129323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57032_1078187230382351_54647223460859887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1723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24146_8611929655552511_25099422433489680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08717"/>
            <a:ext cx="7704138" cy="354360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32585_10235021479503367_9409956137805567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1777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38696_846340667675030_38629813062622669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1723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39501_846340694341694_24927477574398740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1723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48324_10235021479943378_48430081584872171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62631_2316482242032452_637019440350818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65152_2316482378699105_49079545460285360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86546_10235021481423415_45994997274251774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1777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56242_846340624341701_46690902060916051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907211_2316482468699096_86162151395378679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10046_969439708558739_62820619465015576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4981"/>
            <a:ext cx="7704138" cy="5131076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10420_969439408558769_21746860775007877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4981"/>
            <a:ext cx="7704138" cy="5131076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54947_969439238558786_75469372982966491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72056_969439201892123_54368188418590111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1219"/>
            <a:ext cx="7704138" cy="51386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67345_969439361892107_82988750981096934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4981"/>
            <a:ext cx="7704138" cy="5131076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r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54125_969439478558762_11586163220039862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634" y="0"/>
            <a:ext cx="759886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r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56086_969439435225433_39165473099995459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4981"/>
            <a:ext cx="7704138" cy="5131076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37838_969439285225448_33979022804139027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55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58352_969439591892084_73320550852097931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6891"/>
            <a:ext cx="7704138" cy="5507255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l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59522_969439265225450_32355698266110028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4981"/>
            <a:ext cx="7704138" cy="5131076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68796_969439745225402_68749482154686395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4981"/>
            <a:ext cx="7704138" cy="5131076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78126_969439568558753_8921039247070844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176" y="0"/>
            <a:ext cx="713378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21618_969439345225442_5037505544644657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4981"/>
            <a:ext cx="7704138" cy="513107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26594_969439605225416_46342257401644695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4981"/>
            <a:ext cx="7704138" cy="5131076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13605_969439725225404_73233206630811779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4981"/>
            <a:ext cx="7704138" cy="5131076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267519" y="4942227"/>
            <a:ext cx="1825491" cy="640202"/>
          </a:xfrm>
          <a:prstGeom prst="rect">
            <a:avLst/>
          </a:prstGeom>
          <a:noFill/>
        </p:spPr>
        <p:txBody>
          <a:bodyPr wrap="none" lIns="100643" tIns="50305" rIns="100643" bIns="50305" rtlCol="0">
            <a:spAutoFit/>
          </a:bodyPr>
          <a:lstStyle/>
          <a:p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4879316" y="485111"/>
            <a:ext cx="1040750" cy="66701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643" tIns="50305" rIns="100643" bIns="50305" rtlCol="0" anchor="ctr"/>
          <a:lstStyle/>
          <a:p>
            <a:pPr algn="ctr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2429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5470" y="3516989"/>
            <a:ext cx="3919328" cy="645938"/>
          </a:xfrm>
          <a:prstGeom prst="rect">
            <a:avLst/>
          </a:prstGeom>
          <a:noFill/>
        </p:spPr>
        <p:txBody>
          <a:bodyPr wrap="square" lIns="100643" tIns="50305" rIns="100643" bIns="50305" rtlCol="0">
            <a:spAutoFit/>
          </a:bodyPr>
          <a:lstStyle/>
          <a:p>
            <a:pPr algn="ctr"/>
            <a:r>
              <a:rPr lang="fr-FR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 celtique</a:t>
            </a:r>
            <a:endParaRPr lang="fr-FR" sz="35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62173" y="2234619"/>
            <a:ext cx="1710716" cy="640202"/>
          </a:xfrm>
          <a:prstGeom prst="rect">
            <a:avLst/>
          </a:prstGeom>
          <a:noFill/>
        </p:spPr>
        <p:txBody>
          <a:bodyPr wrap="none" lIns="100643" tIns="50305" rIns="100643" bIns="50305" rtlCol="0">
            <a:spAutoFit/>
          </a:bodyPr>
          <a:lstStyle/>
          <a:p>
            <a:r>
              <a:rPr lang="fr-FR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0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296541" y="568306"/>
            <a:ext cx="972693" cy="301647"/>
          </a:xfrm>
          <a:prstGeom prst="rect">
            <a:avLst/>
          </a:prstGeom>
          <a:noFill/>
        </p:spPr>
        <p:txBody>
          <a:bodyPr wrap="none" lIns="100643" tIns="50305" rIns="100643" bIns="50305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01.04.2025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34872" y="4899362"/>
            <a:ext cx="1334722" cy="74480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433020" y="1669061"/>
            <a:ext cx="207906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8374" y="216035"/>
            <a:ext cx="675695" cy="673006"/>
          </a:xfrm>
          <a:prstGeom prst="rect">
            <a:avLst/>
          </a:prstGeom>
        </p:spPr>
      </p:pic>
      <p:pic>
        <p:nvPicPr>
          <p:cNvPr id="13" name="Image 12" descr="71-717822_playing-harp-girl-kids-sticker-niños-tocando-arp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73921" y="2789337"/>
            <a:ext cx="1351392" cy="1751045"/>
          </a:xfrm>
          <a:prstGeom prst="rect">
            <a:avLst/>
          </a:prstGeom>
        </p:spPr>
      </p:pic>
      <p:pic>
        <p:nvPicPr>
          <p:cNvPr id="17" name="Image 16" descr="woman-playing-harp-animated-gif-clr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176440" y="2274074"/>
            <a:ext cx="1351392" cy="2411726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3038</TotalTime>
  <Words>30</Words>
  <Application>Microsoft Office PowerPoint</Application>
  <PresentationFormat>Personnalisé</PresentationFormat>
  <Paragraphs>14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43_Thème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369</cp:revision>
  <dcterms:created xsi:type="dcterms:W3CDTF">2020-05-12T17:47:43Z</dcterms:created>
  <dcterms:modified xsi:type="dcterms:W3CDTF">2025-04-01T19:36:59Z</dcterms:modified>
</cp:coreProperties>
</file>