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64"/>
  </p:notesMasterIdLst>
  <p:sldIdLst>
    <p:sldId id="469" r:id="rId3"/>
    <p:sldId id="471" r:id="rId4"/>
    <p:sldId id="472" r:id="rId5"/>
    <p:sldId id="473" r:id="rId6"/>
    <p:sldId id="474" r:id="rId7"/>
    <p:sldId id="475" r:id="rId8"/>
    <p:sldId id="476" r:id="rId9"/>
    <p:sldId id="477" r:id="rId10"/>
    <p:sldId id="478" r:id="rId11"/>
    <p:sldId id="479" r:id="rId12"/>
    <p:sldId id="480" r:id="rId13"/>
    <p:sldId id="481" r:id="rId14"/>
    <p:sldId id="482" r:id="rId15"/>
    <p:sldId id="483" r:id="rId16"/>
    <p:sldId id="484" r:id="rId17"/>
    <p:sldId id="485" r:id="rId18"/>
    <p:sldId id="486" r:id="rId19"/>
    <p:sldId id="487" r:id="rId20"/>
    <p:sldId id="488" r:id="rId21"/>
    <p:sldId id="489" r:id="rId22"/>
    <p:sldId id="490" r:id="rId23"/>
    <p:sldId id="491" r:id="rId24"/>
    <p:sldId id="492" r:id="rId25"/>
    <p:sldId id="493" r:id="rId26"/>
    <p:sldId id="494" r:id="rId27"/>
    <p:sldId id="495" r:id="rId28"/>
    <p:sldId id="496" r:id="rId29"/>
    <p:sldId id="497" r:id="rId30"/>
    <p:sldId id="498" r:id="rId31"/>
    <p:sldId id="499" r:id="rId32"/>
    <p:sldId id="500" r:id="rId33"/>
    <p:sldId id="501" r:id="rId34"/>
    <p:sldId id="502" r:id="rId35"/>
    <p:sldId id="503" r:id="rId36"/>
    <p:sldId id="504" r:id="rId37"/>
    <p:sldId id="505" r:id="rId38"/>
    <p:sldId id="506" r:id="rId39"/>
    <p:sldId id="507" r:id="rId40"/>
    <p:sldId id="508" r:id="rId41"/>
    <p:sldId id="509" r:id="rId42"/>
    <p:sldId id="510" r:id="rId43"/>
    <p:sldId id="511" r:id="rId44"/>
    <p:sldId id="512" r:id="rId45"/>
    <p:sldId id="513" r:id="rId46"/>
    <p:sldId id="514" r:id="rId47"/>
    <p:sldId id="515" r:id="rId48"/>
    <p:sldId id="516" r:id="rId49"/>
    <p:sldId id="517" r:id="rId50"/>
    <p:sldId id="518" r:id="rId51"/>
    <p:sldId id="519" r:id="rId52"/>
    <p:sldId id="520" r:id="rId53"/>
    <p:sldId id="521" r:id="rId54"/>
    <p:sldId id="522" r:id="rId55"/>
    <p:sldId id="523" r:id="rId56"/>
    <p:sldId id="524" r:id="rId57"/>
    <p:sldId id="525" r:id="rId58"/>
    <p:sldId id="526" r:id="rId59"/>
    <p:sldId id="527" r:id="rId60"/>
    <p:sldId id="528" r:id="rId61"/>
    <p:sldId id="529" r:id="rId62"/>
    <p:sldId id="470" r:id="rId63"/>
  </p:sldIdLst>
  <p:sldSz cx="7704138" cy="5761038"/>
  <p:notesSz cx="6858000" cy="9144000"/>
  <p:defaultTextStyle>
    <a:defPPr>
      <a:defRPr lang="fr-FR"/>
    </a:defPPr>
    <a:lvl1pPr marL="0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5886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1764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7603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3487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79347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5222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1079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6948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9fX9BVYia28/uTKX5U/vA==" hashData="3NPAlUTlGcsc7TbbxsWzTfOVTq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94" d="100"/>
          <a:sy n="94" d="100"/>
        </p:scale>
        <p:origin x="-1507" y="-67"/>
      </p:cViewPr>
      <p:guideLst>
        <p:guide orient="horz" pos="1815"/>
        <p:guide pos="24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01/04/2025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2866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5712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48589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31443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14308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97168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80089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62893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9170" y="1789967"/>
            <a:ext cx="6548518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78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1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76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3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9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5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1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6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928" y="3705659"/>
            <a:ext cx="6548518" cy="114420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928" y="2441786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8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17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76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34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93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52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10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69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31" y="1345056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833" y="1345056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86" y="1289644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886" indent="0">
              <a:buNone/>
              <a:defRPr sz="2000" b="1"/>
            </a:lvl2pPr>
            <a:lvl3pPr marL="911764" indent="0">
              <a:buNone/>
              <a:defRPr sz="1800" b="1"/>
            </a:lvl3pPr>
            <a:lvl4pPr marL="1367603" indent="0">
              <a:buNone/>
              <a:defRPr sz="1600" b="1"/>
            </a:lvl4pPr>
            <a:lvl5pPr marL="1823487" indent="0">
              <a:buNone/>
              <a:defRPr sz="1600" b="1"/>
            </a:lvl5pPr>
            <a:lvl6pPr marL="2279347" indent="0">
              <a:buNone/>
              <a:defRPr sz="1600" b="1"/>
            </a:lvl6pPr>
            <a:lvl7pPr marL="2735222" indent="0">
              <a:buNone/>
              <a:defRPr sz="1600" b="1"/>
            </a:lvl7pPr>
            <a:lvl8pPr marL="3191079" indent="0">
              <a:buNone/>
              <a:defRPr sz="1600" b="1"/>
            </a:lvl8pPr>
            <a:lvl9pPr marL="3646948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86" y="1827002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5145" y="1289644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886" indent="0">
              <a:buNone/>
              <a:defRPr sz="2000" b="1"/>
            </a:lvl2pPr>
            <a:lvl3pPr marL="911764" indent="0">
              <a:buNone/>
              <a:defRPr sz="1800" b="1"/>
            </a:lvl3pPr>
            <a:lvl4pPr marL="1367603" indent="0">
              <a:buNone/>
              <a:defRPr sz="1600" b="1"/>
            </a:lvl4pPr>
            <a:lvl5pPr marL="1823487" indent="0">
              <a:buNone/>
              <a:defRPr sz="1600" b="1"/>
            </a:lvl5pPr>
            <a:lvl6pPr marL="2279347" indent="0">
              <a:buNone/>
              <a:defRPr sz="1600" b="1"/>
            </a:lvl6pPr>
            <a:lvl7pPr marL="2735222" indent="0">
              <a:buNone/>
              <a:defRPr sz="1600" b="1"/>
            </a:lvl7pPr>
            <a:lvl8pPr marL="3191079" indent="0">
              <a:buNone/>
              <a:defRPr sz="1600" b="1"/>
            </a:lvl8pPr>
            <a:lvl9pPr marL="3646948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5145" y="1827002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502" y="232502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622" y="232749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502" y="1205551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5886" indent="0">
              <a:buNone/>
              <a:defRPr sz="1300"/>
            </a:lvl2pPr>
            <a:lvl3pPr marL="911764" indent="0">
              <a:buNone/>
              <a:defRPr sz="1000"/>
            </a:lvl3pPr>
            <a:lvl4pPr marL="1367603" indent="0">
              <a:buNone/>
              <a:defRPr sz="900"/>
            </a:lvl4pPr>
            <a:lvl5pPr marL="1823487" indent="0">
              <a:buNone/>
              <a:defRPr sz="900"/>
            </a:lvl5pPr>
            <a:lvl6pPr marL="2279347" indent="0">
              <a:buNone/>
              <a:defRPr sz="900"/>
            </a:lvl6pPr>
            <a:lvl7pPr marL="2735222" indent="0">
              <a:buNone/>
              <a:defRPr sz="900"/>
            </a:lvl7pPr>
            <a:lvl8pPr marL="3191079" indent="0">
              <a:buNone/>
              <a:defRPr sz="900"/>
            </a:lvl8pPr>
            <a:lvl9pPr marL="36469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118" y="4036108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118" y="518940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5886" indent="0">
              <a:buNone/>
              <a:defRPr sz="2800"/>
            </a:lvl2pPr>
            <a:lvl3pPr marL="911764" indent="0">
              <a:buNone/>
              <a:defRPr sz="2400"/>
            </a:lvl3pPr>
            <a:lvl4pPr marL="1367603" indent="0">
              <a:buNone/>
              <a:defRPr sz="2000"/>
            </a:lvl4pPr>
            <a:lvl5pPr marL="1823487" indent="0">
              <a:buNone/>
              <a:defRPr sz="2000"/>
            </a:lvl5pPr>
            <a:lvl6pPr marL="2279347" indent="0">
              <a:buNone/>
              <a:defRPr sz="2000"/>
            </a:lvl6pPr>
            <a:lvl7pPr marL="2735222" indent="0">
              <a:buNone/>
              <a:defRPr sz="2000"/>
            </a:lvl7pPr>
            <a:lvl8pPr marL="3191079" indent="0">
              <a:buNone/>
              <a:defRPr sz="2000"/>
            </a:lvl8pPr>
            <a:lvl9pPr marL="3646948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118" y="4508828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5886" indent="0">
              <a:buNone/>
              <a:defRPr sz="1300"/>
            </a:lvl2pPr>
            <a:lvl3pPr marL="911764" indent="0">
              <a:buNone/>
              <a:defRPr sz="1000"/>
            </a:lvl3pPr>
            <a:lvl4pPr marL="1367603" indent="0">
              <a:buNone/>
              <a:defRPr sz="900"/>
            </a:lvl4pPr>
            <a:lvl5pPr marL="1823487" indent="0">
              <a:buNone/>
              <a:defRPr sz="900"/>
            </a:lvl5pPr>
            <a:lvl6pPr marL="2279347" indent="0">
              <a:buNone/>
              <a:defRPr sz="900"/>
            </a:lvl6pPr>
            <a:lvl7pPr marL="2735222" indent="0">
              <a:buNone/>
              <a:defRPr sz="900"/>
            </a:lvl7pPr>
            <a:lvl8pPr marL="3191079" indent="0">
              <a:buNone/>
              <a:defRPr sz="900"/>
            </a:lvl8pPr>
            <a:lvl9pPr marL="36469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56" y="234090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86" y="234090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8325" y="1792265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6242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4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3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1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9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7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6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090" y="3704049"/>
            <a:ext cx="6548518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090" y="2441779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2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5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48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30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13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96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78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61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23" y="1344883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421" y="1344883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29" y="1289583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86" indent="0">
              <a:buNone/>
              <a:defRPr sz="2000" b="1"/>
            </a:lvl2pPr>
            <a:lvl3pPr marL="916558" indent="0">
              <a:buNone/>
              <a:defRPr sz="1800" b="1"/>
            </a:lvl3pPr>
            <a:lvl4pPr marL="1374808" indent="0">
              <a:buNone/>
              <a:defRPr sz="1600" b="1"/>
            </a:lvl4pPr>
            <a:lvl5pPr marL="1833091" indent="0">
              <a:buNone/>
              <a:defRPr sz="1600" b="1"/>
            </a:lvl5pPr>
            <a:lvl6pPr marL="2291344" indent="0">
              <a:buNone/>
              <a:defRPr sz="1600" b="1"/>
            </a:lvl6pPr>
            <a:lvl7pPr marL="2749623" indent="0">
              <a:buNone/>
              <a:defRPr sz="1600" b="1"/>
            </a:lvl7pPr>
            <a:lvl8pPr marL="3207891" indent="0">
              <a:buNone/>
              <a:defRPr sz="1600" b="1"/>
            </a:lvl8pPr>
            <a:lvl9pPr marL="3666162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29" y="1827000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4599" y="1289583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86" indent="0">
              <a:buNone/>
              <a:defRPr sz="2000" b="1"/>
            </a:lvl2pPr>
            <a:lvl3pPr marL="916558" indent="0">
              <a:buNone/>
              <a:defRPr sz="1800" b="1"/>
            </a:lvl3pPr>
            <a:lvl4pPr marL="1374808" indent="0">
              <a:buNone/>
              <a:defRPr sz="1600" b="1"/>
            </a:lvl4pPr>
            <a:lvl5pPr marL="1833091" indent="0">
              <a:buNone/>
              <a:defRPr sz="1600" b="1"/>
            </a:lvl5pPr>
            <a:lvl6pPr marL="2291344" indent="0">
              <a:buNone/>
              <a:defRPr sz="1600" b="1"/>
            </a:lvl6pPr>
            <a:lvl7pPr marL="2749623" indent="0">
              <a:buNone/>
              <a:defRPr sz="1600" b="1"/>
            </a:lvl7pPr>
            <a:lvl8pPr marL="3207891" indent="0">
              <a:buNone/>
              <a:defRPr sz="1600" b="1"/>
            </a:lvl8pPr>
            <a:lvl9pPr marL="3666162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4599" y="1827000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443" y="231986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36" y="231428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443" y="1205551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286" indent="0">
              <a:buNone/>
              <a:defRPr sz="1300"/>
            </a:lvl2pPr>
            <a:lvl3pPr marL="916558" indent="0">
              <a:buNone/>
              <a:defRPr sz="1000"/>
            </a:lvl3pPr>
            <a:lvl4pPr marL="1374808" indent="0">
              <a:buNone/>
              <a:defRPr sz="900"/>
            </a:lvl4pPr>
            <a:lvl5pPr marL="1833091" indent="0">
              <a:buNone/>
              <a:defRPr sz="900"/>
            </a:lvl5pPr>
            <a:lvl6pPr marL="2291344" indent="0">
              <a:buNone/>
              <a:defRPr sz="900"/>
            </a:lvl6pPr>
            <a:lvl7pPr marL="2749623" indent="0">
              <a:buNone/>
              <a:defRPr sz="900"/>
            </a:lvl7pPr>
            <a:lvl8pPr marL="3207891" indent="0">
              <a:buNone/>
              <a:defRPr sz="900"/>
            </a:lvl8pPr>
            <a:lvl9pPr marL="366616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2" y="4034774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2" y="517437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286" indent="0">
              <a:buNone/>
              <a:defRPr sz="2800"/>
            </a:lvl2pPr>
            <a:lvl3pPr marL="916558" indent="0">
              <a:buNone/>
              <a:defRPr sz="2400"/>
            </a:lvl3pPr>
            <a:lvl4pPr marL="1374808" indent="0">
              <a:buNone/>
              <a:defRPr sz="2000"/>
            </a:lvl4pPr>
            <a:lvl5pPr marL="1833091" indent="0">
              <a:buNone/>
              <a:defRPr sz="2000"/>
            </a:lvl5pPr>
            <a:lvl6pPr marL="2291344" indent="0">
              <a:buNone/>
              <a:defRPr sz="2000"/>
            </a:lvl6pPr>
            <a:lvl7pPr marL="2749623" indent="0">
              <a:buNone/>
              <a:defRPr sz="2000"/>
            </a:lvl7pPr>
            <a:lvl8pPr marL="3207891" indent="0">
              <a:buNone/>
              <a:defRPr sz="2000"/>
            </a:lvl8pPr>
            <a:lvl9pPr marL="3666162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2" y="4508823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286" indent="0">
              <a:buNone/>
              <a:defRPr sz="1300"/>
            </a:lvl2pPr>
            <a:lvl3pPr marL="916558" indent="0">
              <a:buNone/>
              <a:defRPr sz="1000"/>
            </a:lvl3pPr>
            <a:lvl4pPr marL="1374808" indent="0">
              <a:buNone/>
              <a:defRPr sz="900"/>
            </a:lvl4pPr>
            <a:lvl5pPr marL="1833091" indent="0">
              <a:buNone/>
              <a:defRPr sz="900"/>
            </a:lvl5pPr>
            <a:lvl6pPr marL="2291344" indent="0">
              <a:buNone/>
              <a:defRPr sz="900"/>
            </a:lvl6pPr>
            <a:lvl7pPr marL="2749623" indent="0">
              <a:buNone/>
              <a:defRPr sz="900"/>
            </a:lvl7pPr>
            <a:lvl8pPr marL="3207891" indent="0">
              <a:buNone/>
              <a:defRPr sz="900"/>
            </a:lvl8pPr>
            <a:lvl9pPr marL="366616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99" y="232762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7" y="232762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3" y="231710"/>
            <a:ext cx="6933724" cy="960175"/>
          </a:xfrm>
          <a:prstGeom prst="rect">
            <a:avLst/>
          </a:prstGeom>
        </p:spPr>
        <p:txBody>
          <a:bodyPr vert="horz" lIns="90601" tIns="45294" rIns="90601" bIns="4529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3" y="1345056"/>
            <a:ext cx="6933724" cy="3802019"/>
          </a:xfrm>
          <a:prstGeom prst="rect">
            <a:avLst/>
          </a:prstGeom>
        </p:spPr>
        <p:txBody>
          <a:bodyPr vert="horz" lIns="90601" tIns="45294" rIns="90601" bIns="4529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737" y="5343008"/>
            <a:ext cx="1797632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935" y="5343008"/>
            <a:ext cx="2439644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682" y="5343008"/>
            <a:ext cx="1797632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911764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924" indent="-341924" algn="l" defTabSz="91176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775" indent="-284917" algn="l" defTabSz="91176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680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542" indent="-227955" algn="l" defTabSz="91176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1410" indent="-227955" algn="l" defTabSz="91176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7259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3155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9019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4902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886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1764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603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487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347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5222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1079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6948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1" y="233316"/>
            <a:ext cx="6933724" cy="960174"/>
          </a:xfrm>
          <a:prstGeom prst="rect">
            <a:avLst/>
          </a:prstGeom>
        </p:spPr>
        <p:txBody>
          <a:bodyPr vert="horz" lIns="91252" tIns="45622" rIns="91252" bIns="4562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1" y="1344883"/>
            <a:ext cx="6933724" cy="3802019"/>
          </a:xfrm>
          <a:prstGeom prst="rect">
            <a:avLst/>
          </a:prstGeom>
        </p:spPr>
        <p:txBody>
          <a:bodyPr vert="horz" lIns="91252" tIns="45622" rIns="91252" bIns="4562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134" y="5341676"/>
            <a:ext cx="1797632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l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218" y="5341676"/>
            <a:ext cx="2439644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ctr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035" y="5341676"/>
            <a:ext cx="1797632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r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/>
  </p:transition>
  <p:txStyles>
    <p:titleStyle>
      <a:lvl1pPr algn="ctr" defTabSz="916558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718" indent="-343718" algn="l" defTabSz="91655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679" indent="-286421" algn="l" defTabSz="91655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5677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3944" indent="-229154" algn="l" defTabSz="91655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2216" indent="-229154" algn="l" defTabSz="91655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479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751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7035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5312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286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558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4808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3091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1344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9623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7891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6162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7" Type="http://schemas.openxmlformats.org/officeDocument/2006/relationships/image" Target="../media/image68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6000" y="3820177"/>
            <a:ext cx="4451775" cy="1954684"/>
          </a:xfrm>
          <a:prstGeom prst="rect">
            <a:avLst/>
          </a:prstGeom>
        </p:spPr>
        <p:txBody>
          <a:bodyPr wrap="none" lIns="76507" tIns="38250" rIns="76507" bIns="38250">
            <a:spAutoFit/>
          </a:bodyPr>
          <a:lstStyle/>
          <a:p>
            <a:pPr algn="ctr" defTabSz="916558"/>
            <a:r>
              <a:rPr lang="fr-FR" sz="6100" dirty="0" smtClean="0">
                <a:ln w="25400"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916558"/>
            <a:r>
              <a:rPr lang="fr-FR" sz="6100" dirty="0" smtClean="0">
                <a:ln w="25400"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000" dirty="0">
              <a:ln w="25400"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4729873" y="212168"/>
            <a:ext cx="2702785" cy="1147945"/>
          </a:xfrm>
          <a:prstGeom prst="rect">
            <a:avLst/>
          </a:prstGeom>
          <a:noFill/>
        </p:spPr>
        <p:txBody>
          <a:bodyPr wrap="none" lIns="76507" tIns="38250" rIns="76507" bIns="38250" rtlCol="0">
            <a:prstTxWarp prst="textPlain">
              <a:avLst/>
            </a:prstTxWarp>
            <a:spAutoFit/>
          </a:bodyPr>
          <a:lstStyle/>
          <a:p>
            <a:pPr defTabSz="916558"/>
            <a:r>
              <a:rPr lang="fr-FR" sz="7400" dirty="0" smtClean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400" dirty="0">
              <a:ln w="508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7" y="4762549"/>
            <a:ext cx="7704138" cy="1000540"/>
          </a:xfrm>
          <a:prstGeom prst="rect">
            <a:avLst/>
          </a:prstGeom>
          <a:noFill/>
        </p:spPr>
        <p:txBody>
          <a:bodyPr wrap="none" lIns="76507" tIns="38250" rIns="76507" bIns="38250" rtlCol="0">
            <a:prstTxWarp prst="textPlain">
              <a:avLst/>
            </a:prstTxWarp>
            <a:spAutoFit/>
          </a:bodyPr>
          <a:lstStyle/>
          <a:p>
            <a:pPr defTabSz="916558"/>
            <a:endParaRPr lang="fr-FR" sz="50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3528045" cy="934110"/>
          </a:xfrm>
          <a:prstGeom prst="rect">
            <a:avLst/>
          </a:prstGeom>
        </p:spPr>
        <p:txBody>
          <a:bodyPr wrap="square" lIns="102137" tIns="51058" rIns="102137" bIns="51058">
            <a:spAutoFit/>
          </a:bodyPr>
          <a:lstStyle/>
          <a:p>
            <a:pPr defTabSz="916558"/>
            <a:r>
              <a:rPr lang="fr-FR" sz="2700" b="1" dirty="0" smtClean="0">
                <a:solidFill>
                  <a:srgbClr val="FFFF00"/>
                </a:solidFill>
                <a:latin typeface="Chiller" pitchFamily="82" charset="0"/>
              </a:rPr>
              <a:t>Il faut aimer la solitude pour être photographe</a:t>
            </a:r>
            <a:endParaRPr lang="fr-FR" sz="2700" b="1" dirty="0">
              <a:solidFill>
                <a:srgbClr val="FFFF00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30785" y="4140000"/>
            <a:ext cx="1352093" cy="1462242"/>
          </a:xfrm>
          <a:prstGeom prst="rect">
            <a:avLst/>
          </a:prstGeom>
          <a:noFill/>
        </p:spPr>
        <p:txBody>
          <a:bodyPr wrap="square" lIns="76507" tIns="38250" rIns="76507" bIns="38250" rtlCol="0">
            <a:spAutoFit/>
          </a:bodyPr>
          <a:lstStyle/>
          <a:p>
            <a:pPr algn="ctr" defTabSz="916558"/>
            <a:r>
              <a:rPr lang="fr-FR" sz="15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16558"/>
            <a:r>
              <a:rPr lang="fr-FR" sz="15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0221" y="1800399"/>
            <a:ext cx="1486427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840000">
            <a:off x="3528000" y="1440000"/>
            <a:ext cx="1086731" cy="1016085"/>
          </a:xfrm>
          <a:prstGeom prst="rect">
            <a:avLst/>
          </a:prstGeom>
        </p:spPr>
        <p:txBody>
          <a:bodyPr wrap="none" lIns="76624" tIns="38309" rIns="76624" bIns="38309">
            <a:spAutoFit/>
          </a:bodyPr>
          <a:lstStyle/>
          <a:p>
            <a:pPr defTabSz="916558"/>
            <a:r>
              <a:rPr lang="fr-FR" sz="61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11</a:t>
            </a:r>
            <a:endParaRPr lang="fr-FR" sz="30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2" name="Image 11" descr="1551182_b5e9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12000" y="4320000"/>
            <a:ext cx="515250" cy="900000"/>
          </a:xfrm>
          <a:prstGeom prst="rect">
            <a:avLst/>
          </a:prstGeom>
        </p:spPr>
      </p:pic>
      <p:pic>
        <p:nvPicPr>
          <p:cNvPr id="15" name="The Best Celtic15_1.wav">
            <a:hlinkClick r:id="" action="ppaction://media"/>
          </p:cNvPr>
          <p:cNvPicPr>
            <a:picLocks noRot="1" noChangeAspect="1"/>
          </p:cNvPicPr>
          <p:nvPr>
            <a:wavAudioFile r:embed="rId1" name="The Best Celtic15_1.wav"/>
          </p:nvPr>
        </p:nvPicPr>
        <p:blipFill>
          <a:blip r:embed="rId7" cstate="print"/>
          <a:stretch>
            <a:fillRect/>
          </a:stretch>
        </p:blipFill>
        <p:spPr>
          <a:xfrm>
            <a:off x="3730625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47161_2327365464277463_2955410766248093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1701" y="0"/>
            <a:ext cx="408073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0416_10236222901058155_5210458304737892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2456_10236222910898401_7723755579579635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2965_10236222897978078_1746839261201084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465009_10236222911258410_69382867973402287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470265_10236222903458215_7782455389772393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  <p:pic>
        <p:nvPicPr>
          <p:cNvPr id="3" name="Image 2" descr="470473990_10236222913058455_483351696456163080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475064_10236222914578493_1353078456689692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481200_10236222915298511_4133015202147379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482328_10236222899018104_2324249692066387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492453_10236222901538167_5354417471372296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494447_10236222914418489_4025268544849399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499875_10236222904178233_7159517915284202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07636_10236222910058380_9027461241059234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24543_10236222906138282_8237543785210713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24527_10236222914698496_2718081616500424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25984_10236222907018304_6358510189326460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30449_10236222911898426_3427615879043223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33956_10236222913978478_91063388472945918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90601_10236545892888000_4675868631491028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23574_10236222915898526_5252243744903442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26008_10236222915018504_36741631183358072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776433_10236222902258185_2500997341894929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163_10236545893088005_5506412055748546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54462_10236222908378338_17887267084324926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63670_10236545893848024_1078435665900939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23574_10236222915898526_5252243744903442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28838_10236222914098481_17756750700182909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30586_10236545893288010_78222498180371425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6715" y="0"/>
            <a:ext cx="393070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04555_10236222913498466_60207991691525416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36497_10236222909258360_67210044115108486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81917_2362384657442210_6464548851657907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94864_10236222915538517_41787087476880346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96840_10236545892687995_2315836100240666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436" y="0"/>
            <a:ext cx="425326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25523_2362384747442201_4204745609354803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66044_2362385207442155_62387097717352194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815076_2362384634108879_84806467689781066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839953_2362385020775507_47851807374711672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038"/>
            <a:ext cx="7704138" cy="573296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43467_1064307438718799_754597432522444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7704000" cy="505108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154323_122111054582711496_868367449012986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6772"/>
            <a:ext cx="7704138" cy="3987493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541810_122111055278711496_44542879207709390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2787"/>
            <a:ext cx="7704138" cy="4935463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082700_122111054528711496_60436339365106561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23765"/>
            <a:ext cx="7704138" cy="351350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083772_122111055740711496_18650007498222507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5273" y="0"/>
            <a:ext cx="605359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088988_122111054708711496_5315288519524691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186" y="0"/>
            <a:ext cx="424576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097463_122111054636711496_8253328340856691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2921" y="0"/>
            <a:ext cx="441829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100608_122111055518711496_5491551608372956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433" y="0"/>
            <a:ext cx="428327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100608_122111055620711496_6240273101220802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08092"/>
            <a:ext cx="7704138" cy="3144853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17123_122111056106711496_3105167410311308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5923"/>
            <a:ext cx="7704138" cy="45291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18224_122111055908711496_53144455648889079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11536"/>
            <a:ext cx="7704138" cy="4137965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28803_122111055986711496_4801736718042520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30971"/>
            <a:ext cx="7704138" cy="4499096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32033_122111056052711496_3211032395190983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5358"/>
            <a:ext cx="7704138" cy="489032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32962_122111055800711496_9534184546690201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6926"/>
            <a:ext cx="7704138" cy="4687186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l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65066_122111055854711496_1809823733060425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5252" y="0"/>
            <a:ext cx="629363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ru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2106_122111056172711496_49419313214347953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238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8742"/>
            <a:ext cx="7704138" cy="512355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Rocher du Dabo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267519" y="4942227"/>
            <a:ext cx="1825491" cy="640202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879316" y="485111"/>
            <a:ext cx="1040750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643" tIns="50305" rIns="100643" bIns="50305" rtlCol="0" anchor="ctr"/>
          <a:lstStyle/>
          <a:p>
            <a:pPr algn="ctr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2429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5470" y="3516989"/>
            <a:ext cx="3919328" cy="645938"/>
          </a:xfrm>
          <a:prstGeom prst="rect">
            <a:avLst/>
          </a:prstGeom>
          <a:noFill/>
        </p:spPr>
        <p:txBody>
          <a:bodyPr wrap="square" lIns="100643" tIns="50305" rIns="100643" bIns="50305" rtlCol="0">
            <a:spAutoFit/>
          </a:bodyPr>
          <a:lstStyle/>
          <a:p>
            <a:pPr algn="ctr"/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62173" y="2234619"/>
            <a:ext cx="1710716" cy="640202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96541" y="568306"/>
            <a:ext cx="972693" cy="301647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01.04.2025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34872" y="4899362"/>
            <a:ext cx="1334722" cy="74480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433020" y="1669061"/>
            <a:ext cx="207906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374" y="216035"/>
            <a:ext cx="675695" cy="673006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73921" y="2789337"/>
            <a:ext cx="1351392" cy="175104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76440" y="2274074"/>
            <a:ext cx="1351392" cy="241172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3000</TotalTime>
  <Words>29</Words>
  <Application>Microsoft Office PowerPoint</Application>
  <PresentationFormat>Personnalisé</PresentationFormat>
  <Paragraphs>12</Paragraphs>
  <Slides>61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61</vt:i4>
      </vt:variant>
    </vt:vector>
  </HeadingPairs>
  <TitlesOfParts>
    <vt:vector size="63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365</cp:revision>
  <dcterms:created xsi:type="dcterms:W3CDTF">2020-05-12T17:47:43Z</dcterms:created>
  <dcterms:modified xsi:type="dcterms:W3CDTF">2025-04-01T19:38:42Z</dcterms:modified>
</cp:coreProperties>
</file>