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80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78" autoAdjust="0"/>
    <p:restoredTop sz="94660"/>
  </p:normalViewPr>
  <p:slideViewPr>
    <p:cSldViewPr snapToGrid="0">
      <p:cViewPr varScale="1">
        <p:scale>
          <a:sx n="81" d="100"/>
          <a:sy n="81" d="100"/>
        </p:scale>
        <p:origin x="43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grotte, Grotte marine&#10;&#10;Le contenu généré par l’IA peut être incorrect.">
            <a:extLst>
              <a:ext uri="{FF2B5EF4-FFF2-40B4-BE49-F238E27FC236}">
                <a16:creationId xmlns:a16="http://schemas.microsoft.com/office/drawing/2014/main" id="{7193F0AB-81A3-8EE6-3A3F-B362F54D38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93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D13ECD-79C4-45B8-2B86-7F947D9EA1CB}"/>
              </a:ext>
            </a:extLst>
          </p:cNvPr>
          <p:cNvSpPr txBox="1"/>
          <p:nvPr/>
        </p:nvSpPr>
        <p:spPr>
          <a:xfrm>
            <a:off x="3336967" y="279000"/>
            <a:ext cx="8716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Géographie de la Grotte Bleue de Malte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EC328CE-D251-2F77-4D40-123DC17E28CE}"/>
              </a:ext>
            </a:extLst>
          </p:cNvPr>
          <p:cNvSpPr txBox="1"/>
          <p:nvPr/>
        </p:nvSpPr>
        <p:spPr>
          <a:xfrm>
            <a:off x="3374665" y="74066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                      Et La Ville De Malte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  <p:sndAc>
          <p:stSnd loop="1">
            <p:snd r:embed="rId2" name="Emma Muscat - I Am What I Am - Malta 🇲🇹 - Official Music Video - Eurovision 2022.wav"/>
          </p:stSnd>
        </p:sndAc>
      </p:transition>
    </mc:Choice>
    <mc:Fallback>
      <p:transition spd="slow" advClick="0" advTm="12000">
        <p:fade/>
        <p:sndAc>
          <p:stSnd loop="1">
            <p:snd r:embed="rId2" name="Emma Muscat - I Am What I Am - Malta 🇲🇹 - Official Music Video - Eurovision 202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ciel&#10;&#10;Le contenu généré par l’IA peut être incorrect.">
            <a:extLst>
              <a:ext uri="{FF2B5EF4-FFF2-40B4-BE49-F238E27FC236}">
                <a16:creationId xmlns:a16="http://schemas.microsoft.com/office/drawing/2014/main" id="{2172A56C-EC31-6048-E341-038EB46856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89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0D1831-1730-EB74-A65B-F436233C9568}"/>
              </a:ext>
            </a:extLst>
          </p:cNvPr>
          <p:cNvSpPr txBox="1"/>
          <p:nvPr/>
        </p:nvSpPr>
        <p:spPr>
          <a:xfrm>
            <a:off x="1787896" y="279000"/>
            <a:ext cx="4089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Grotte Bleue, Malte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érosion&#10;&#10;Le contenu généré par l’IA peut être incorrect.">
            <a:extLst>
              <a:ext uri="{FF2B5EF4-FFF2-40B4-BE49-F238E27FC236}">
                <a16:creationId xmlns:a16="http://schemas.microsoft.com/office/drawing/2014/main" id="{83754E3E-6A79-E6D4-33DF-C0D107E3C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252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853410-DC76-6BD6-EEEB-9BA79DFFE8AE}"/>
              </a:ext>
            </a:extLst>
          </p:cNvPr>
          <p:cNvSpPr txBox="1"/>
          <p:nvPr/>
        </p:nvSpPr>
        <p:spPr>
          <a:xfrm>
            <a:off x="2895670" y="6117335"/>
            <a:ext cx="5985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Grotte Bleue à Malte vue depuis la mer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otte, nature, eau&#10;&#10;Le contenu généré par l’IA peut être incorrect.">
            <a:extLst>
              <a:ext uri="{FF2B5EF4-FFF2-40B4-BE49-F238E27FC236}">
                <a16:creationId xmlns:a16="http://schemas.microsoft.com/office/drawing/2014/main" id="{24480BD5-4CB2-C793-A40E-D2B7E5F960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013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915BC6-99C3-DF12-F96B-FAC35DAE9C0C}"/>
              </a:ext>
            </a:extLst>
          </p:cNvPr>
          <p:cNvSpPr txBox="1"/>
          <p:nvPr/>
        </p:nvSpPr>
        <p:spPr>
          <a:xfrm>
            <a:off x="1999013" y="6117335"/>
            <a:ext cx="9096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bateau sur le point d'entrer dans la Grotte Bleue à Malte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grotte&#10;&#10;Le contenu généré par l’IA peut être incorrect.">
            <a:extLst>
              <a:ext uri="{FF2B5EF4-FFF2-40B4-BE49-F238E27FC236}">
                <a16:creationId xmlns:a16="http://schemas.microsoft.com/office/drawing/2014/main" id="{22371B3E-900B-EF34-E25B-AC22850C6F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964" y="279000"/>
            <a:ext cx="418949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47BBFB-5508-1AEC-92CC-63E302E9CD97}"/>
              </a:ext>
            </a:extLst>
          </p:cNvPr>
          <p:cNvSpPr txBox="1"/>
          <p:nvPr/>
        </p:nvSpPr>
        <p:spPr>
          <a:xfrm>
            <a:off x="3966357" y="5854672"/>
            <a:ext cx="3823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Il-Ħnejja, la Grotte Bleue de Qrendi, Malte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grotte, Étendue d’eau&#10;&#10;Le contenu généré par l’IA peut être incorrect.">
            <a:extLst>
              <a:ext uri="{FF2B5EF4-FFF2-40B4-BE49-F238E27FC236}">
                <a16:creationId xmlns:a16="http://schemas.microsoft.com/office/drawing/2014/main" id="{D02A6A98-F47A-66F4-7355-67F0DC764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B15FA8-038B-F2F6-1C3B-28C04A55E575}"/>
              </a:ext>
            </a:extLst>
          </p:cNvPr>
          <p:cNvSpPr txBox="1"/>
          <p:nvPr/>
        </p:nvSpPr>
        <p:spPr>
          <a:xfrm>
            <a:off x="7184571" y="279000"/>
            <a:ext cx="32182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À l'intérieur de la Grotte Bleue à Malte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nature, eau, paysage&#10;&#10;Le contenu généré par l’IA peut être incorrect.">
            <a:extLst>
              <a:ext uri="{FF2B5EF4-FFF2-40B4-BE49-F238E27FC236}">
                <a16:creationId xmlns:a16="http://schemas.microsoft.com/office/drawing/2014/main" id="{80D7407B-A49B-5F27-4E9D-ECACB66C21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3" y="279000"/>
            <a:ext cx="945371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9534BD8-ADC9-2282-146B-4D14A290F930}"/>
              </a:ext>
            </a:extLst>
          </p:cNvPr>
          <p:cNvSpPr txBox="1"/>
          <p:nvPr/>
        </p:nvSpPr>
        <p:spPr>
          <a:xfrm>
            <a:off x="5252374" y="6124044"/>
            <a:ext cx="6326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Dingli cliffs 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peinture, dessin, abandonné&#10;&#10;Le contenu généré par l’IA peut être incorrect.">
            <a:extLst>
              <a:ext uri="{FF2B5EF4-FFF2-40B4-BE49-F238E27FC236}">
                <a16:creationId xmlns:a16="http://schemas.microsoft.com/office/drawing/2014/main" id="{DFAC2F0E-571F-CFDE-88E2-0C27C14DFD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246" y="279000"/>
            <a:ext cx="960950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84124F-F1D9-D5DE-FA0F-F939AB63822A}"/>
              </a:ext>
            </a:extLst>
          </p:cNvPr>
          <p:cNvSpPr txBox="1"/>
          <p:nvPr/>
        </p:nvSpPr>
        <p:spPr>
          <a:xfrm>
            <a:off x="2054431" y="6117335"/>
            <a:ext cx="8609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Hypogée Hal </a:t>
            </a:r>
            <a:r>
              <a:rPr lang="fr-FR" sz="2400" b="1" dirty="0" err="1">
                <a:solidFill>
                  <a:schemeClr val="bg1"/>
                </a:solidFill>
              </a:rPr>
              <a:t>Salfieni</a:t>
            </a:r>
            <a:r>
              <a:rPr lang="fr-FR" sz="2400" b="1" dirty="0">
                <a:solidFill>
                  <a:schemeClr val="bg1"/>
                </a:solidFill>
              </a:rPr>
              <a:t>, patrimoine mondial de l'UNESCO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57269035-D626-A0D2-C618-7A4C363A6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439" y="279000"/>
            <a:ext cx="1066312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08CC63-22BC-4E89-381C-95A04E94BC5A}"/>
              </a:ext>
            </a:extLst>
          </p:cNvPr>
          <p:cNvSpPr txBox="1"/>
          <p:nvPr/>
        </p:nvSpPr>
        <p:spPr>
          <a:xfrm>
            <a:off x="4817423" y="6063124"/>
            <a:ext cx="7374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la Grotte Bleue.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liefs côtiers et océaniques, Étendue d’eau&#10;&#10;Le contenu généré par l’IA peut être incorrect.">
            <a:extLst>
              <a:ext uri="{FF2B5EF4-FFF2-40B4-BE49-F238E27FC236}">
                <a16:creationId xmlns:a16="http://schemas.microsoft.com/office/drawing/2014/main" id="{D1DE0C4F-3D60-7DD2-4EFD-307DBF69C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47687"/>
            <a:ext cx="9753600" cy="57626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ciel, plein air&#10;&#10;Le contenu généré par l’IA peut être incorrect.">
            <a:extLst>
              <a:ext uri="{FF2B5EF4-FFF2-40B4-BE49-F238E27FC236}">
                <a16:creationId xmlns:a16="http://schemas.microsoft.com/office/drawing/2014/main" id="{05E6F150-A5E2-8C97-9BD6-ADA630256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306" y="515078"/>
            <a:ext cx="4932000" cy="291392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E69817DE-FAB9-39B8-8CD6-51C25A0D17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300" y="3429000"/>
            <a:ext cx="4356000" cy="290109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sol, montagne&#10;&#10;Le contenu généré par l’IA peut être incorrect.">
            <a:extLst>
              <a:ext uri="{FF2B5EF4-FFF2-40B4-BE49-F238E27FC236}">
                <a16:creationId xmlns:a16="http://schemas.microsoft.com/office/drawing/2014/main" id="{B7EDD3E7-4279-DD82-A2BB-CCB68A77FB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556" y="3429000"/>
            <a:ext cx="4032000" cy="30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Plaisance, eau&#10;&#10;Le contenu généré par l’IA peut être incorrect.">
            <a:extLst>
              <a:ext uri="{FF2B5EF4-FFF2-40B4-BE49-F238E27FC236}">
                <a16:creationId xmlns:a16="http://schemas.microsoft.com/office/drawing/2014/main" id="{88207714-229A-96C8-D6A1-865D8A34BB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7444" y="405000"/>
            <a:ext cx="5376000" cy="30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eau, Grotte marine&#10;&#10;Le contenu généré par l’IA peut être incorrect.">
            <a:extLst>
              <a:ext uri="{FF2B5EF4-FFF2-40B4-BE49-F238E27FC236}">
                <a16:creationId xmlns:a16="http://schemas.microsoft.com/office/drawing/2014/main" id="{69B097A2-BBBE-101F-CD37-3C4CB068A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30" y="405000"/>
            <a:ext cx="5376000" cy="30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grotte, eau, Grotte marine&#10;&#10;Le contenu généré par l’IA peut être incorrect.">
            <a:extLst>
              <a:ext uri="{FF2B5EF4-FFF2-40B4-BE49-F238E27FC236}">
                <a16:creationId xmlns:a16="http://schemas.microsoft.com/office/drawing/2014/main" id="{7C2999D5-A08B-2D04-7405-F392FD6A7D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8093" y="3543300"/>
            <a:ext cx="5184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AD976405-113A-2D86-33F8-EA85652AB5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170" y="1899000"/>
            <a:ext cx="3240000" cy="43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4A282B4C-10F4-487E-A312-4B0C8FC1F9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830" y="665883"/>
            <a:ext cx="4080000" cy="306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7D552921-11DC-B438-E6DD-75F34422D7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009" y="667006"/>
            <a:ext cx="4428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au, plein air, ciel, lac&#10;&#10;Le contenu généré par l’IA peut être incorrect.">
            <a:extLst>
              <a:ext uri="{FF2B5EF4-FFF2-40B4-BE49-F238E27FC236}">
                <a16:creationId xmlns:a16="http://schemas.microsoft.com/office/drawing/2014/main" id="{563F9A2D-AFF7-FB3E-3BFA-B4E131D6DF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992" y="3268683"/>
            <a:ext cx="4374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5CD25B4F-CB00-D233-29DC-70D7C6AA3C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71" y="3333997"/>
            <a:ext cx="442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lac&#10;&#10;Le contenu généré par l’IA peut être incorrect.">
            <a:extLst>
              <a:ext uri="{FF2B5EF4-FFF2-40B4-BE49-F238E27FC236}">
                <a16:creationId xmlns:a16="http://schemas.microsoft.com/office/drawing/2014/main" id="{B3718887-0631-A7A1-796C-B9B6C10F19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431" y="513000"/>
            <a:ext cx="4374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17999E3E-EDA2-4E36-9694-D056C82B6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068085-3F0B-2E9C-523B-E6FCDF815D15}"/>
              </a:ext>
            </a:extLst>
          </p:cNvPr>
          <p:cNvSpPr txBox="1"/>
          <p:nvPr/>
        </p:nvSpPr>
        <p:spPr>
          <a:xfrm>
            <a:off x="5058888" y="6117335"/>
            <a:ext cx="7980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Valette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Le contenu généré par l’IA peut être incorrect.">
            <a:extLst>
              <a:ext uri="{FF2B5EF4-FFF2-40B4-BE49-F238E27FC236}">
                <a16:creationId xmlns:a16="http://schemas.microsoft.com/office/drawing/2014/main" id="{220239D1-330A-9176-5DF3-50B67EA798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1208E4-F0B2-5B11-64FF-5FB20EAE6156}"/>
              </a:ext>
            </a:extLst>
          </p:cNvPr>
          <p:cNvSpPr txBox="1"/>
          <p:nvPr/>
        </p:nvSpPr>
        <p:spPr>
          <a:xfrm>
            <a:off x="1983179" y="279000"/>
            <a:ext cx="5795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 Giulian, Marina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6E6BDD2C-2A26-BB8B-B87D-A89575E99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747125"/>
            <a:ext cx="11700000" cy="33637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8830A7-D1AC-8386-1677-2C4C18178CC7}"/>
              </a:ext>
            </a:extLst>
          </p:cNvPr>
          <p:cNvSpPr txBox="1"/>
          <p:nvPr/>
        </p:nvSpPr>
        <p:spPr>
          <a:xfrm>
            <a:off x="4346368" y="5248893"/>
            <a:ext cx="851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Marsaxlokk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1B19FD55-B8FF-E54F-7C58-7A7E4F4BE4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667C6-7A31-995E-2556-EEC317AAAB58}"/>
              </a:ext>
            </a:extLst>
          </p:cNvPr>
          <p:cNvSpPr txBox="1"/>
          <p:nvPr/>
        </p:nvSpPr>
        <p:spPr>
          <a:xfrm>
            <a:off x="2640280" y="279000"/>
            <a:ext cx="6911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Lagune entre Comino et l'île Cominotto à Malte.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église&#10;&#10;Le contenu généré par l’IA peut être incorrect.">
            <a:extLst>
              <a:ext uri="{FF2B5EF4-FFF2-40B4-BE49-F238E27FC236}">
                <a16:creationId xmlns:a16="http://schemas.microsoft.com/office/drawing/2014/main" id="{D9F83F00-4347-4ED2-6497-963C24A036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000" y="244803"/>
            <a:ext cx="4176000" cy="636839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3EBC5B-096B-6445-B048-FFB976A5A6C5}"/>
              </a:ext>
            </a:extLst>
          </p:cNvPr>
          <p:cNvSpPr txBox="1"/>
          <p:nvPr/>
        </p:nvSpPr>
        <p:spPr>
          <a:xfrm>
            <a:off x="8440615" y="3896751"/>
            <a:ext cx="3460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de Marsaxlokk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Histoire antique&#10;&#10;Le contenu généré par l’IA peut être incorrect.">
            <a:extLst>
              <a:ext uri="{FF2B5EF4-FFF2-40B4-BE49-F238E27FC236}">
                <a16:creationId xmlns:a16="http://schemas.microsoft.com/office/drawing/2014/main" id="{878FA752-0ED5-F719-ACB7-69A15DE408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560" y="279000"/>
            <a:ext cx="421757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FD84AB-EF47-7D46-A540-96BD2A1861E1}"/>
              </a:ext>
            </a:extLst>
          </p:cNvPr>
          <p:cNvSpPr txBox="1"/>
          <p:nvPr/>
        </p:nvSpPr>
        <p:spPr>
          <a:xfrm>
            <a:off x="332840" y="2342523"/>
            <a:ext cx="34675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Français : Malte, temples de Tarxien, autel. Ceci est une copie ; l'original se trouve au Musée national d'archéologie de La Valette.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bâtiment&#10;&#10;Le contenu généré par l’IA peut être incorrect.">
            <a:extLst>
              <a:ext uri="{FF2B5EF4-FFF2-40B4-BE49-F238E27FC236}">
                <a16:creationId xmlns:a16="http://schemas.microsoft.com/office/drawing/2014/main" id="{59644FCB-6505-4AF9-7259-550BC93449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899928"/>
            <a:ext cx="11232000" cy="479115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18397-AEEB-F804-B9C8-F08D135196C8}"/>
              </a:ext>
            </a:extLst>
          </p:cNvPr>
          <p:cNvSpPr txBox="1"/>
          <p:nvPr/>
        </p:nvSpPr>
        <p:spPr>
          <a:xfrm>
            <a:off x="4251367" y="5727239"/>
            <a:ext cx="6733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temple de Tarxien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Histoire antique&#10;&#10;Le contenu généré par l’IA peut être incorrect.">
            <a:extLst>
              <a:ext uri="{FF2B5EF4-FFF2-40B4-BE49-F238E27FC236}">
                <a16:creationId xmlns:a16="http://schemas.microsoft.com/office/drawing/2014/main" id="{DEE82554-B31B-CC35-ED63-4E02631B32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284" y="279000"/>
            <a:ext cx="960943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31287C-A4E5-B894-85AC-92BB772DEC08}"/>
              </a:ext>
            </a:extLst>
          </p:cNvPr>
          <p:cNvSpPr txBox="1"/>
          <p:nvPr/>
        </p:nvSpPr>
        <p:spPr>
          <a:xfrm>
            <a:off x="2873829" y="6163501"/>
            <a:ext cx="6626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Façade du temple principal de Hagar Qim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Histoire antique, ciel&#10;&#10;Le contenu généré par l’IA peut être incorrect.">
            <a:extLst>
              <a:ext uri="{FF2B5EF4-FFF2-40B4-BE49-F238E27FC236}">
                <a16:creationId xmlns:a16="http://schemas.microsoft.com/office/drawing/2014/main" id="{C54ED3DF-5D0D-38D3-3F28-D2F3F1AF62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4135" y="279000"/>
            <a:ext cx="558758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8F64B7-481B-29BE-3581-EE8A9C5BBDE8}"/>
              </a:ext>
            </a:extLst>
          </p:cNvPr>
          <p:cNvSpPr txBox="1"/>
          <p:nvPr/>
        </p:nvSpPr>
        <p:spPr>
          <a:xfrm>
            <a:off x="8882743" y="3087584"/>
            <a:ext cx="3087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Dalle de hublot dans le temple de Mnajdra, Qrendi, Malte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herbe&#10;&#10;Le contenu généré par l’IA peut être incorrect.">
            <a:extLst>
              <a:ext uri="{FF2B5EF4-FFF2-40B4-BE49-F238E27FC236}">
                <a16:creationId xmlns:a16="http://schemas.microsoft.com/office/drawing/2014/main" id="{CCCA3151-7905-36F7-F190-9297422AB1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2" y="279000"/>
            <a:ext cx="945371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C46979-40A8-CABE-DEFD-3F24B11117E4}"/>
              </a:ext>
            </a:extLst>
          </p:cNvPr>
          <p:cNvSpPr txBox="1"/>
          <p:nvPr/>
        </p:nvSpPr>
        <p:spPr>
          <a:xfrm>
            <a:off x="1369142" y="6117335"/>
            <a:ext cx="701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Temples mégalithiques de Ġgantija.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3EC449FA-7302-D32D-ED6A-24A9BF5D65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371" y="279000"/>
            <a:ext cx="961525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1619B5-2B47-EB52-21D0-BCC6CF6E04A0}"/>
              </a:ext>
            </a:extLst>
          </p:cNvPr>
          <p:cNvSpPr txBox="1"/>
          <p:nvPr/>
        </p:nvSpPr>
        <p:spPr>
          <a:xfrm>
            <a:off x="3040084" y="279000"/>
            <a:ext cx="6317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 Paul, cathédrale baroque à L-Imdina.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funérailles, cadre photo, fenêtre&#10;&#10;Le contenu généré par l’IA peut être incorrect.">
            <a:extLst>
              <a:ext uri="{FF2B5EF4-FFF2-40B4-BE49-F238E27FC236}">
                <a16:creationId xmlns:a16="http://schemas.microsoft.com/office/drawing/2014/main" id="{F06BDA74-94C7-2A38-9F59-A02F249F29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478" y="279000"/>
            <a:ext cx="825385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572C1B-D597-1207-6EEC-73720DB1B498}"/>
              </a:ext>
            </a:extLst>
          </p:cNvPr>
          <p:cNvSpPr txBox="1"/>
          <p:nvPr/>
        </p:nvSpPr>
        <p:spPr>
          <a:xfrm>
            <a:off x="9345881" y="2507476"/>
            <a:ext cx="27075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Distinction de la croix de George reçue par le gouverneur de Malte en 1942.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Site historique&#10;&#10;Le contenu généré par l’IA peut être incorrect.">
            <a:extLst>
              <a:ext uri="{FF2B5EF4-FFF2-40B4-BE49-F238E27FC236}">
                <a16:creationId xmlns:a16="http://schemas.microsoft.com/office/drawing/2014/main" id="{4ED9388A-01F3-27C6-578D-5830758A40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962" y="315000"/>
            <a:ext cx="10734076" cy="622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âtiment commercial&#10;&#10;Le contenu généré par l’IA peut être incorrect.">
            <a:extLst>
              <a:ext uri="{FF2B5EF4-FFF2-40B4-BE49-F238E27FC236}">
                <a16:creationId xmlns:a16="http://schemas.microsoft.com/office/drawing/2014/main" id="{B9390948-9FC9-37EB-CFF4-EAFC5AE42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43" y="279000"/>
            <a:ext cx="604611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932095-FBDD-6D61-F0A7-40B8627B8BCC}"/>
              </a:ext>
            </a:extLst>
          </p:cNvPr>
          <p:cNvSpPr txBox="1"/>
          <p:nvPr/>
        </p:nvSpPr>
        <p:spPr>
          <a:xfrm>
            <a:off x="1828800" y="190006"/>
            <a:ext cx="4156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Casino et bureaux Portomaso (San Ġiljan)</a:t>
            </a:r>
            <a:endParaRPr lang="fr-FR" sz="24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1FCDB32-F425-6FB7-20A7-20199A762A33}"/>
              </a:ext>
            </a:extLst>
          </p:cNvPr>
          <p:cNvSpPr txBox="1"/>
          <p:nvPr/>
        </p:nvSpPr>
        <p:spPr>
          <a:xfrm>
            <a:off x="6717475" y="712657"/>
            <a:ext cx="53874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 la Grotte     Bleue  Et La Ville De Malte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305093F-5F8D-82E7-1C31-4D4878A69D81}"/>
              </a:ext>
            </a:extLst>
          </p:cNvPr>
          <p:cNvSpPr txBox="1"/>
          <p:nvPr/>
        </p:nvSpPr>
        <p:spPr>
          <a:xfrm>
            <a:off x="6804561" y="2956956"/>
            <a:ext cx="5213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  <a:p>
            <a:endParaRPr lang="fr-FR" sz="2400" b="1" dirty="0"/>
          </a:p>
          <a:p>
            <a:r>
              <a:rPr lang="fr-FR" sz="2400" b="1" dirty="0"/>
              <a:t>                               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9570001-B1AA-223C-9830-43E84B8633E1}"/>
              </a:ext>
            </a:extLst>
          </p:cNvPr>
          <p:cNvSpPr txBox="1"/>
          <p:nvPr/>
        </p:nvSpPr>
        <p:spPr>
          <a:xfrm>
            <a:off x="6717475" y="1686296"/>
            <a:ext cx="5561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 La Suggestion De </a:t>
            </a:r>
            <a:r>
              <a:rPr lang="fr-FR" sz="2400" b="1" dirty="0" err="1"/>
              <a:t>JackDidier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207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2025-05-26T11:30:44Z</dcterms:modified>
</cp:coreProperties>
</file>