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68" r:id="rId4"/>
    <p:sldId id="280" r:id="rId5"/>
    <p:sldId id="281" r:id="rId6"/>
    <p:sldId id="282" r:id="rId7"/>
    <p:sldId id="283" r:id="rId8"/>
    <p:sldId id="324" r:id="rId9"/>
    <p:sldId id="284" r:id="rId10"/>
    <p:sldId id="285" r:id="rId11"/>
    <p:sldId id="287" r:id="rId12"/>
    <p:sldId id="289" r:id="rId13"/>
    <p:sldId id="288" r:id="rId14"/>
    <p:sldId id="276" r:id="rId15"/>
    <p:sldId id="286" r:id="rId16"/>
    <p:sldId id="274" r:id="rId17"/>
    <p:sldId id="322" r:id="rId18"/>
    <p:sldId id="290" r:id="rId19"/>
    <p:sldId id="294" r:id="rId20"/>
    <p:sldId id="308" r:id="rId21"/>
    <p:sldId id="292" r:id="rId22"/>
    <p:sldId id="293" r:id="rId23"/>
    <p:sldId id="258" r:id="rId24"/>
    <p:sldId id="259" r:id="rId25"/>
    <p:sldId id="260" r:id="rId26"/>
    <p:sldId id="296" r:id="rId27"/>
    <p:sldId id="262" r:id="rId28"/>
    <p:sldId id="297" r:id="rId29"/>
    <p:sldId id="261" r:id="rId30"/>
    <p:sldId id="298" r:id="rId31"/>
    <p:sldId id="264" r:id="rId32"/>
    <p:sldId id="275" r:id="rId33"/>
    <p:sldId id="263" r:id="rId34"/>
    <p:sldId id="295" r:id="rId35"/>
    <p:sldId id="307" r:id="rId36"/>
    <p:sldId id="323" r:id="rId37"/>
    <p:sldId id="267" r:id="rId38"/>
    <p:sldId id="270" r:id="rId39"/>
    <p:sldId id="271" r:id="rId40"/>
    <p:sldId id="273" r:id="rId41"/>
    <p:sldId id="299" r:id="rId42"/>
    <p:sldId id="300" r:id="rId43"/>
    <p:sldId id="312" r:id="rId44"/>
    <p:sldId id="320" r:id="rId45"/>
    <p:sldId id="309" r:id="rId46"/>
    <p:sldId id="318" r:id="rId47"/>
    <p:sldId id="310" r:id="rId48"/>
    <p:sldId id="317" r:id="rId49"/>
    <p:sldId id="319" r:id="rId50"/>
    <p:sldId id="313" r:id="rId51"/>
    <p:sldId id="306" r:id="rId52"/>
    <p:sldId id="321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072384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631384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426941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955229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88330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092853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192476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622832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656508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939532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645715"/>
      </p:ext>
    </p:extLst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CA4EE-0F01-42ED-86A8-F7AE4527402C}" type="datetimeFigureOut">
              <a:rPr lang="fr-FR" smtClean="0"/>
              <a:pPr/>
              <a:t>26/05/2025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4553F-0CBC-453F-B2CA-7B2701CAB9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109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hyperlink" Target="//commons.wikimedia.org/wiki/File:Blaosn_de_la_ville_de_Saint-Sauveur-Camprieu_(30).sv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D%C3%A9partement_fran%C3%A7ais" TargetMode="External"/><Relationship Id="rId13" Type="http://schemas.openxmlformats.org/officeDocument/2006/relationships/hyperlink" Target="http://fr.wikipedia.org/wiki/Canton_de_Tr%C3%A8ves" TargetMode="External"/><Relationship Id="rId18" Type="http://schemas.openxmlformats.org/officeDocument/2006/relationships/hyperlink" Target="http://fr.wikipedia.org/wiki/2008" TargetMode="External"/><Relationship Id="rId26" Type="http://schemas.openxmlformats.org/officeDocument/2006/relationships/image" Target="../media/image12.png"/><Relationship Id="rId3" Type="http://schemas.openxmlformats.org/officeDocument/2006/relationships/image" Target="../media/image2.png"/><Relationship Id="rId21" Type="http://schemas.openxmlformats.org/officeDocument/2006/relationships/hyperlink" Target="http://fr.wikipedia.org/wiki/Code_officiel_g%C3%A9ographique" TargetMode="External"/><Relationship Id="rId7" Type="http://schemas.openxmlformats.org/officeDocument/2006/relationships/hyperlink" Target="http://fr.wikipedia.org/wiki/Languedoc-Roussillon" TargetMode="External"/><Relationship Id="rId12" Type="http://schemas.openxmlformats.org/officeDocument/2006/relationships/hyperlink" Target="http://fr.wikipedia.org/wiki/Canton_fran%C3%A7ais" TargetMode="External"/><Relationship Id="rId17" Type="http://schemas.openxmlformats.org/officeDocument/2006/relationships/hyperlink" Target="http://fr.wikipedia.org/wiki/Mandat_politique" TargetMode="External"/><Relationship Id="rId25" Type="http://schemas.openxmlformats.org/officeDocument/2006/relationships/image" Target="../media/image11.png"/><Relationship Id="rId2" Type="http://schemas.openxmlformats.org/officeDocument/2006/relationships/hyperlink" Target="//commons.wikimedia.org/wiki/File:Blaosn_de_la_ville_de_Saint-Sauveur-Camprieu_(30).svg" TargetMode="External"/><Relationship Id="rId16" Type="http://schemas.openxmlformats.org/officeDocument/2006/relationships/hyperlink" Target="http://fr.wikipedia.org/wiki/Maire_(France)" TargetMode="External"/><Relationship Id="rId20" Type="http://schemas.openxmlformats.org/officeDocument/2006/relationships/hyperlink" Target="http://fr.wikipedia.org/wiki/Code_posta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R%C3%A9gion_fran%C3%A7aise" TargetMode="External"/><Relationship Id="rId11" Type="http://schemas.openxmlformats.org/officeDocument/2006/relationships/hyperlink" Target="http://fr.wikipedia.org/wiki/Arrondissement_de_Vigan" TargetMode="External"/><Relationship Id="rId24" Type="http://schemas.openxmlformats.org/officeDocument/2006/relationships/image" Target="../media/image10.png"/><Relationship Id="rId5" Type="http://schemas.openxmlformats.org/officeDocument/2006/relationships/hyperlink" Target="http://fr.wikipedia.org/wiki/France" TargetMode="External"/><Relationship Id="rId15" Type="http://schemas.openxmlformats.org/officeDocument/2006/relationships/hyperlink" Target="http://fr.wikipedia.org/wiki/Communaut%C3%A9_de_communes_Causses_Aigoual_C%C3%A9vennes" TargetMode="External"/><Relationship Id="rId23" Type="http://schemas.openxmlformats.org/officeDocument/2006/relationships/image" Target="../media/image9.png"/><Relationship Id="rId10" Type="http://schemas.openxmlformats.org/officeDocument/2006/relationships/hyperlink" Target="http://fr.wikipedia.org/wiki/Arrondissement_fran%C3%A7ais" TargetMode="External"/><Relationship Id="rId19" Type="http://schemas.openxmlformats.org/officeDocument/2006/relationships/hyperlink" Target="http://fr.wikipedia.org/wiki/2014" TargetMode="External"/><Relationship Id="rId4" Type="http://schemas.openxmlformats.org/officeDocument/2006/relationships/hyperlink" Target="http://fr.wikipedia.org/wiki/Liste_des_pays_du_monde" TargetMode="External"/><Relationship Id="rId9" Type="http://schemas.openxmlformats.org/officeDocument/2006/relationships/hyperlink" Target="http://fr.wikipedia.org/wiki/Gard" TargetMode="External"/><Relationship Id="rId14" Type="http://schemas.openxmlformats.org/officeDocument/2006/relationships/hyperlink" Target="http://fr.wikipedia.org/wiki/Intercommunalit%C3%A9_en_France" TargetMode="External"/><Relationship Id="rId22" Type="http://schemas.openxmlformats.org/officeDocument/2006/relationships/hyperlink" Target="http://fr.wikipedia.org/wiki/Chiffres_de_population_de_la_Franc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usses-aigoual-cevennes.org/tourisme/gites/chalet-regain-camprieu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microsoft.com/office/2007/relationships/hdphoto" Target="../media/hdphoto2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Blason de Saint-Sauveur-Camprieu">
            <a:hlinkClick r:id="rId4" tooltip="Blason de Saint-Sauveur-Camprieu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301208"/>
            <a:ext cx="1298448" cy="144475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340767"/>
            <a:ext cx="1620000" cy="10476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267744" y="213285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Clic Automatique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23983530"/>
      </p:ext>
    </p:extLst>
  </p:cSld>
  <p:clrMapOvr>
    <a:masterClrMapping/>
  </p:clrMapOvr>
  <p:transition advTm="6000">
    <p:sndAc>
      <p:stSnd>
        <p:snd r:embed="rId2" name="irish song n4 she ll be coming round the mountain yordlife on yamaha psrs910 - [Mp3Truck.com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irie de Camprieu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051" y="116632"/>
            <a:ext cx="46440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76056" y="3789040"/>
            <a:ext cx="3394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Mairie de Saint-Sauveur </a:t>
            </a:r>
            <a:r>
              <a:rPr lang="fr-FR" dirty="0" err="1"/>
              <a:t>Camprieu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-5292" y="288768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/>
              <a:t>Saint-Sauveur de </a:t>
            </a:r>
            <a:r>
              <a:rPr lang="fr-FR" b="1" dirty="0" err="1"/>
              <a:t>Pourcil</a:t>
            </a:r>
            <a:r>
              <a:rPr lang="fr-FR" dirty="0"/>
              <a:t> faisait partie, avant 1790, de la viguerie du Vigan et du diocèse de Nîmes, archiprêtré de Meyrueis. On n'y comptait que deux feux en 1384. </a:t>
            </a:r>
            <a:r>
              <a:rPr lang="fr-FR" dirty="0" smtClean="0"/>
              <a:t>Ce </a:t>
            </a:r>
            <a:r>
              <a:rPr lang="fr-FR" dirty="0"/>
              <a:t>hameau est envoûtant. C'était jadis le hameau le plus important de la commune qui possédait église et cimetière ; mais celui de </a:t>
            </a:r>
            <a:r>
              <a:rPr lang="fr-FR" dirty="0" err="1"/>
              <a:t>Camprieu</a:t>
            </a:r>
            <a:r>
              <a:rPr lang="fr-FR" dirty="0"/>
              <a:t> prend peu à peu de l'importance et le curé de Saint-Sauveur quitte cette paroisse pour celle de </a:t>
            </a:r>
            <a:r>
              <a:rPr lang="fr-FR" dirty="0" err="1"/>
              <a:t>Camprieu</a:t>
            </a:r>
            <a:r>
              <a:rPr lang="fr-FR" dirty="0"/>
              <a:t>. Cet événement est vécu alors avec une certaine amertume.</a:t>
            </a:r>
          </a:p>
          <a:p>
            <a:r>
              <a:rPr lang="fr-FR" dirty="0"/>
              <a:t>Suite à un décret en date du 13 mai 1987, le nom de la commune est devenu</a:t>
            </a:r>
          </a:p>
          <a:p>
            <a:r>
              <a:rPr lang="fr-FR" b="1" dirty="0"/>
              <a:t>Saint-Sauveur </a:t>
            </a:r>
            <a:r>
              <a:rPr lang="fr-FR" b="1" dirty="0" err="1"/>
              <a:t>Camprieu</a:t>
            </a:r>
            <a:r>
              <a:rPr lang="fr-FR" dirty="0" smtClean="0"/>
              <a:t>.</a:t>
            </a:r>
            <a:endParaRPr lang="fr-FR" dirty="0">
              <a:effectLst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020272" y="5013176"/>
            <a:ext cx="1984839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fr-FR" sz="5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Armoiries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 Saint-Sauveur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 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Pourcils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: d'azur à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un Jésus de carnation,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vétu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d'or, étendant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ses deux bras</a:t>
            </a:r>
          </a:p>
        </p:txBody>
      </p:sp>
      <p:pic>
        <p:nvPicPr>
          <p:cNvPr id="2052" name="Picture 4" descr="armoirie de Saint Sauveur de Pourcil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221089"/>
            <a:ext cx="1090071" cy="106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748305" y="5089443"/>
            <a:ext cx="2024913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Armoiries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 Noble Famille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 Boyer de 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Camprieu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On y voit la présence</a:t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du 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bramabiau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(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boeuf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qui brame)</a:t>
            </a:r>
          </a:p>
        </p:txBody>
      </p:sp>
      <p:pic>
        <p:nvPicPr>
          <p:cNvPr id="2054" name="Picture 6" descr="armoiries de Camprieu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876" y="4315983"/>
            <a:ext cx="1021292" cy="97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9" descr="communes-aigoual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4499992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36843"/>
      </p:ext>
    </p:extLst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son de Saint-Sauveur-Camprieu">
            <a:hlinkClick r:id="rId2" tooltip="Blason de Saint-Sauveur-Camprieu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108012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1585" y="2772474"/>
            <a:ext cx="2175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/>
              <a:t>D'argent au taureau de sable sur une terrasse du même, au chef aussi de sable chargé de trois étoiles d'or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0" y="476672"/>
            <a:ext cx="2503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Saint-Sauveur-</a:t>
            </a:r>
            <a:r>
              <a:rPr lang="fr-FR" b="1" dirty="0" err="1"/>
              <a:t>Camprieu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02483"/>
              </p:ext>
            </p:extLst>
          </p:nvPr>
        </p:nvGraphicFramePr>
        <p:xfrm>
          <a:off x="2555776" y="332656"/>
          <a:ext cx="3528392" cy="6264694"/>
        </p:xfrm>
        <a:graphic>
          <a:graphicData uri="http://schemas.openxmlformats.org/drawingml/2006/table">
            <a:tbl>
              <a:tblPr/>
              <a:tblGrid>
                <a:gridCol w="1764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297"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4" action="ppaction://hlinkfile" tooltip="Liste des pays du monde"/>
                        </a:rPr>
                        <a:t>Pays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5" action="ppaction://hlinkfile" tooltip="France"/>
                        </a:rPr>
                        <a:t>France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83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6" action="ppaction://hlinkfile" tooltip="Région française"/>
                        </a:rPr>
                        <a:t>Région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7" action="ppaction://hlinkfile" tooltip="Languedoc-Roussillon"/>
                        </a:rPr>
                        <a:t>Languedoc-Roussillon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29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8" action="ppaction://hlinkfile" tooltip="Département français"/>
                        </a:rPr>
                        <a:t>Département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9" action="ppaction://hlinkfile" tooltip="Gard"/>
                        </a:rPr>
                        <a:t>Gard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9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0" action="ppaction://hlinkfile" tooltip="Arrondissement français"/>
                        </a:rPr>
                        <a:t>Arrondissement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11" action="ppaction://hlinkfile" tooltip="Arrondissement de Vigan"/>
                        </a:rPr>
                        <a:t>Le Vigan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29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2" action="ppaction://hlinkfile" tooltip="Canton français"/>
                        </a:rPr>
                        <a:t>Canton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13" action="ppaction://hlinkfile" tooltip="Canton de Trèves"/>
                        </a:rPr>
                        <a:t>Trèves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22597"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14" action="ppaction://hlinkfile" tooltip="Intercommunalité en France"/>
                        </a:rPr>
                        <a:t>Intercommunalité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15" action="ppaction://hlinkfile" tooltip="Communauté de communes Causses Aigoual Cévennes"/>
                        </a:rPr>
                        <a:t>Communauté de communes Causses Aigoual Cévennes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823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6" action="ppaction://hlinkfile" tooltip="Maire (France)"/>
                        </a:rPr>
                        <a:t>Maire</a:t>
                      </a:r>
                      <a:r>
                        <a:rPr lang="fr-FR" sz="1700"/>
                        <a:t/>
                      </a:r>
                      <a:br>
                        <a:rPr lang="fr-FR" sz="1700"/>
                      </a:br>
                      <a:r>
                        <a:rPr lang="fr-FR" sz="1700">
                          <a:hlinkClick r:id="rId17" action="ppaction://hlinkfile" tooltip="Mandat politique"/>
                        </a:rPr>
                        <a:t>Mandat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André Boudes</a:t>
                      </a:r>
                      <a:br>
                        <a:rPr lang="fr-FR" sz="1700"/>
                      </a:br>
                      <a:r>
                        <a:rPr lang="fr-FR" sz="1700">
                          <a:hlinkClick r:id="rId18" action="ppaction://hlinkfile" tooltip="2008"/>
                        </a:rPr>
                        <a:t>2008</a:t>
                      </a:r>
                      <a:r>
                        <a:rPr lang="fr-FR" sz="1700"/>
                        <a:t>-</a:t>
                      </a:r>
                      <a:r>
                        <a:rPr lang="fr-FR" sz="1700">
                          <a:hlinkClick r:id="rId19" action="ppaction://hlinkfile" tooltip="2014"/>
                        </a:rPr>
                        <a:t>2014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129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20" action="ppaction://hlinkfile" tooltip="Code postal"/>
                        </a:rPr>
                        <a:t>Code postal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30750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1297">
                <a:tc>
                  <a:txBody>
                    <a:bodyPr/>
                    <a:lstStyle/>
                    <a:p>
                      <a:r>
                        <a:rPr lang="fr-FR" sz="1700">
                          <a:hlinkClick r:id="rId21" action="ppaction://hlinkfile" tooltip="Code officiel géographique"/>
                        </a:rPr>
                        <a:t>Code commune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30297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08239"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22" action="ppaction://hlinkfile" tooltip="Chiffres de population de la France"/>
                        </a:rPr>
                        <a:t>Population</a:t>
                      </a:r>
                      <a:br>
                        <a:rPr lang="fr-FR" sz="1700" dirty="0">
                          <a:hlinkClick r:id="rId22" action="ppaction://hlinkfile" tooltip="Chiffres de population de la France"/>
                        </a:rPr>
                      </a:br>
                      <a:r>
                        <a:rPr lang="fr-FR" sz="1700" dirty="0">
                          <a:hlinkClick r:id="rId22" action="ppaction://hlinkfile" tooltip="Chiffres de population de la France"/>
                        </a:rPr>
                        <a:t>municipale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 dirty="0"/>
                        <a:t>271 hab. (2011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7" name="Picture 3" descr="Drapeau de la France"/>
          <p:cNvPicPr>
            <a:picLocks noChangeAspect="1" noChangeArrowheads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07256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Panneau de Saint-Sauveur-Camprieu"/>
          <p:cNvPicPr>
            <a:picLocks noChangeAspect="1" noChangeArrowheads="1"/>
          </p:cNvPicPr>
          <p:nvPr/>
        </p:nvPicPr>
        <p:blipFill>
          <a:blip r:embed="rId24" cstate="email"/>
          <a:srcRect/>
          <a:stretch>
            <a:fillRect/>
          </a:stretch>
        </p:blipFill>
        <p:spPr bwMode="auto">
          <a:xfrm>
            <a:off x="395536" y="5445224"/>
            <a:ext cx="1905000" cy="57150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6300192" y="1916832"/>
            <a:ext cx="2555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Saint-Sauveur-</a:t>
            </a:r>
            <a:r>
              <a:rPr lang="fr-FR" dirty="0" err="1" smtClean="0"/>
              <a:t>Camprieu</a:t>
            </a:r>
            <a:r>
              <a:rPr lang="fr-FR" dirty="0" smtClean="0"/>
              <a:t> est une commune française, située dans le département du Gard en région Languedoc-Roussillon.</a:t>
            </a:r>
            <a:endParaRPr lang="fr-FR" dirty="0"/>
          </a:p>
        </p:txBody>
      </p:sp>
      <p:pic>
        <p:nvPicPr>
          <p:cNvPr id="34820" name="Picture 4" descr="Accueil Office de tourisme Mont Aigoual Causses Cévennes"/>
          <p:cNvPicPr>
            <a:picLocks noChangeAspect="1" noChangeArrowheads="1"/>
          </p:cNvPicPr>
          <p:nvPr/>
        </p:nvPicPr>
        <p:blipFill>
          <a:blip r:embed="rId25" cstate="email"/>
          <a:srcRect/>
          <a:stretch>
            <a:fillRect/>
          </a:stretch>
        </p:blipFill>
        <p:spPr bwMode="auto">
          <a:xfrm>
            <a:off x="6551712" y="0"/>
            <a:ext cx="2592288" cy="1772816"/>
          </a:xfrm>
          <a:prstGeom prst="rect">
            <a:avLst/>
          </a:prstGeom>
          <a:noFill/>
        </p:spPr>
      </p:pic>
      <p:sp>
        <p:nvSpPr>
          <p:cNvPr id="11" name="Organigramme : Processus 10"/>
          <p:cNvSpPr/>
          <p:nvPr/>
        </p:nvSpPr>
        <p:spPr>
          <a:xfrm>
            <a:off x="1331640" y="6021288"/>
            <a:ext cx="45719" cy="83671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4822" name="Picture 6" descr="http://www.location-et-vacances.com/cartographie/eo_image.php?coords=3.47722,44.1158&amp;idcarte=258&amp;idspot=3&amp;label=Saint-Sauveur-Camprieu"/>
          <p:cNvPicPr>
            <a:picLocks noChangeAspect="1" noChangeArrowheads="1"/>
          </p:cNvPicPr>
          <p:nvPr/>
        </p:nvPicPr>
        <p:blipFill>
          <a:blip r:embed="rId26" cstate="email"/>
          <a:srcRect/>
          <a:stretch>
            <a:fillRect/>
          </a:stretch>
        </p:blipFill>
        <p:spPr bwMode="auto">
          <a:xfrm>
            <a:off x="5796136" y="3717032"/>
            <a:ext cx="3347864" cy="31409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1172776"/>
      </p:ext>
    </p:extLst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662930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67936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54607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71820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45660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241177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9"/>
            <a:ext cx="5143500" cy="6858000"/>
          </a:xfrm>
          <a:prstGeom prst="rect">
            <a:avLst/>
          </a:prstGeom>
        </p:spPr>
      </p:pic>
      <p:pic>
        <p:nvPicPr>
          <p:cNvPr id="4" name="Image 3" descr="4091626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4009" y="0"/>
            <a:ext cx="4499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9803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berge-du-bonheur-3zjb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30580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mprieu-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7151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438959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7" r="8058"/>
          <a:stretch/>
        </p:blipFill>
        <p:spPr>
          <a:xfrm>
            <a:off x="4644008" y="-12251"/>
            <a:ext cx="45365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93"/>
          <a:stretch/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99223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Émoticône 1"/>
          <p:cNvSpPr/>
          <p:nvPr/>
        </p:nvSpPr>
        <p:spPr>
          <a:xfrm>
            <a:off x="6875466" y="2767093"/>
            <a:ext cx="357878" cy="266328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0192" y="2348880"/>
            <a:ext cx="1539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hlinkClick r:id="rId3" tooltip="Lien permanent vers Chalet Regain – Camprieu"/>
              </a:rPr>
              <a:t>Chalet Regain 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5076056" y="3068960"/>
            <a:ext cx="14037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 smtClean="0"/>
              <a:t>le lac du Bonheur à </a:t>
            </a:r>
            <a:r>
              <a:rPr lang="fr-FR" sz="1200" dirty="0" err="1" smtClean="0"/>
              <a:t>Camprieu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088807685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93777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02652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14661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77.JPG"/>
          <p:cNvPicPr>
            <a:picLocks noChangeAspect="1"/>
          </p:cNvPicPr>
          <p:nvPr/>
        </p:nvPicPr>
        <p:blipFill>
          <a:blip r:embed="rId2" cstate="email"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5816" y="476672"/>
            <a:ext cx="2951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le lac du Bonheur à </a:t>
            </a:r>
            <a:r>
              <a:rPr lang="fr-FR" dirty="0" err="1" smtClean="0"/>
              <a:t>Camprieu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44.JPG"/>
          <p:cNvPicPr>
            <a:picLocks noChangeAspect="1"/>
          </p:cNvPicPr>
          <p:nvPr/>
        </p:nvPicPr>
        <p:blipFill>
          <a:blip r:embed="rId2" cstate="email"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9417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7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801072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50744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924719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t_sauveur_camprieu_vente_maison_98062190423021072.jpg"/>
          <p:cNvPicPr>
            <a:picLocks noChangeAspect="1"/>
          </p:cNvPicPr>
          <p:nvPr/>
        </p:nvPicPr>
        <p:blipFill>
          <a:blip r:embed="rId2" cstate="email">
            <a:lum bright="3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96204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55638"/>
      </p:ext>
    </p:extLst>
  </p:cSld>
  <p:clrMapOvr>
    <a:masterClrMapping/>
  </p:clrMapOvr>
  <p:transition advTm="5000">
    <p:sndAc>
      <p:stSnd>
        <p:snd r:embed="rId2" name="Vladimir Cosma - bande originale du film la chèvre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3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4609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5315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573016"/>
            <a:ext cx="4283968" cy="3284984"/>
          </a:xfrm>
          <a:prstGeom prst="rect">
            <a:avLst/>
          </a:prstGeom>
        </p:spPr>
      </p:pic>
      <p:pic>
        <p:nvPicPr>
          <p:cNvPr id="8" name="Image 7" descr="P108070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3573016"/>
            <a:ext cx="4788024" cy="3284984"/>
          </a:xfrm>
          <a:prstGeom prst="rect">
            <a:avLst/>
          </a:prstGeom>
        </p:spPr>
      </p:pic>
      <p:pic>
        <p:nvPicPr>
          <p:cNvPr id="10" name="Image 9" descr="P1080703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860032" y="0"/>
            <a:ext cx="4283968" cy="35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6888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81144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7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6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737226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5719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62297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70050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3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72237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7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8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09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15616" y="260648"/>
            <a:ext cx="5940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Autour du Mont Aigoual, vers les Grands Causses ou du côté</a:t>
            </a:r>
            <a:br>
              <a:rPr lang="fr-FR" dirty="0" smtClean="0"/>
            </a:br>
            <a:r>
              <a:rPr lang="fr-FR" dirty="0" smtClean="0"/>
              <a:t>de la Méditerranée, au cœur du Parc national des Cévennes.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10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110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3808" y="548680"/>
            <a:ext cx="3350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Vallées du Bonheur et du </a:t>
            </a:r>
            <a:r>
              <a:rPr lang="fr-FR" dirty="0" err="1" smtClean="0"/>
              <a:t>Trévezel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154.JPG"/>
          <p:cNvPicPr>
            <a:picLocks noChangeAspect="1"/>
          </p:cNvPicPr>
          <p:nvPr/>
        </p:nvPicPr>
        <p:blipFill>
          <a:blip r:embed="rId2" cstate="email">
            <a:lum bright="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11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112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T013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pe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283968" cy="3240000"/>
          </a:xfrm>
          <a:prstGeom prst="rect">
            <a:avLst/>
          </a:prstGeom>
        </p:spPr>
      </p:pic>
      <p:pic>
        <p:nvPicPr>
          <p:cNvPr id="3" name="Image 2" descr="Cevennes-004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393264" y="0"/>
            <a:ext cx="4750736" cy="3240000"/>
          </a:xfrm>
          <a:prstGeom prst="rect">
            <a:avLst/>
          </a:prstGeom>
        </p:spPr>
      </p:pic>
      <p:pic>
        <p:nvPicPr>
          <p:cNvPr id="4" name="Image 3" descr="champignon-cevennes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3356992"/>
            <a:ext cx="4283968" cy="3501008"/>
          </a:xfrm>
          <a:prstGeom prst="rect">
            <a:avLst/>
          </a:prstGeom>
        </p:spPr>
      </p:pic>
      <p:pic>
        <p:nvPicPr>
          <p:cNvPr id="5" name="Image 4" descr="champignons-lozere-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381500" y="3356992"/>
            <a:ext cx="4762500" cy="3501009"/>
          </a:xfrm>
          <a:prstGeom prst="rect">
            <a:avLst/>
          </a:prstGeom>
        </p:spPr>
      </p:pic>
      <p:pic>
        <p:nvPicPr>
          <p:cNvPr id="8194" name="Picture 2" descr="http://terrou.blogs.capfrance.com/files/2010/10/panier-cepe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699792" y="1988840"/>
            <a:ext cx="3168000" cy="2376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T00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548680"/>
            <a:ext cx="4049185" cy="92333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Bientôt…!!!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43608" y="3140968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.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725144"/>
            <a:ext cx="1298448" cy="144475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31640" y="351030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Fait Octobre 2024</a:t>
            </a:r>
            <a:endParaRPr lang="fr-FR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296</Words>
  <Application>Microsoft Office PowerPoint</Application>
  <PresentationFormat>Affichage à l'écran (4:3)</PresentationFormat>
  <Paragraphs>40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ANNABELLA</dc:creator>
  <cp:lastModifiedBy>Admin</cp:lastModifiedBy>
  <cp:revision>23</cp:revision>
  <dcterms:created xsi:type="dcterms:W3CDTF">2014-02-01T19:50:21Z</dcterms:created>
  <dcterms:modified xsi:type="dcterms:W3CDTF">2025-05-26T20:59:24Z</dcterms:modified>
</cp:coreProperties>
</file>