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64" autoAdjust="0"/>
    <p:restoredTop sz="94660"/>
  </p:normalViewPr>
  <p:slideViewPr>
    <p:cSldViewPr snapToGrid="0">
      <p:cViewPr varScale="1">
        <p:scale>
          <a:sx n="63" d="100"/>
          <a:sy n="63" d="100"/>
        </p:scale>
        <p:origin x="173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12/05/2025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étail, sapin&#10;&#10;Le contenu généré par l’IA peut être incorrect.">
            <a:extLst>
              <a:ext uri="{FF2B5EF4-FFF2-40B4-BE49-F238E27FC236}">
                <a16:creationId xmlns:a16="http://schemas.microsoft.com/office/drawing/2014/main" id="{F9EC3B5E-43B2-EC04-BFFC-8AFD1C1DA2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795" y="279000"/>
            <a:ext cx="483871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017DEC-327F-44CA-E312-E21149E641E9}"/>
              </a:ext>
            </a:extLst>
          </p:cNvPr>
          <p:cNvSpPr txBox="1"/>
          <p:nvPr/>
        </p:nvSpPr>
        <p:spPr>
          <a:xfrm>
            <a:off x="7403978" y="172944"/>
            <a:ext cx="3480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Parc national du mont Rainier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EABA6C6-EE87-CF54-727E-5BD1109E927C}"/>
              </a:ext>
            </a:extLst>
          </p:cNvPr>
          <p:cNvSpPr txBox="1"/>
          <p:nvPr/>
        </p:nvSpPr>
        <p:spPr>
          <a:xfrm>
            <a:off x="6254496" y="1560576"/>
            <a:ext cx="57790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national du mont Rainier (en anglais : Mount Rainier National Park) est un parc national américain situé dans l'État de Washington dans le Nord-Ouest des États-Unis.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Couvrant une superficie de près de 956 km2, ce parc est célèbre pour le mont Rainier. Cet imposant stratovolcan, dont le sommet culmine à plus de 4 000 m, appartient au massif de la chaîne des Cascades.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FD940E1-9CF0-FC48-0FB6-7F36D7AAD176}"/>
              </a:ext>
            </a:extLst>
          </p:cNvPr>
          <p:cNvSpPr txBox="1"/>
          <p:nvPr/>
        </p:nvSpPr>
        <p:spPr>
          <a:xfrm>
            <a:off x="2109216" y="5748003"/>
            <a:ext cx="3157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 PPS </a:t>
            </a:r>
            <a:r>
              <a:rPr lang="fr-FR" sz="2400" b="1" dirty="0" err="1">
                <a:solidFill>
                  <a:srgbClr val="FFFF00"/>
                </a:solidFill>
              </a:rPr>
              <a:t>EnManuel</a:t>
            </a:r>
            <a:r>
              <a:rPr lang="fr-FR" sz="2400" b="1" dirty="0">
                <a:solidFill>
                  <a:srgbClr val="FFFF00"/>
                </a:solidFill>
              </a:rPr>
              <a:t> merci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  <p:sndAc>
          <p:stSnd loop="1">
            <p:snd r:embed="rId2" name="Elvis Presley - Cant Help Falling In Love (Official Audio).wav"/>
          </p:stSnd>
        </p:sndAc>
      </p:transition>
    </mc:Choice>
    <mc:Fallback xmlns="">
      <p:transition spd="slow">
        <p:fade/>
        <p:sndAc>
          <p:stSnd loop="1">
            <p:snd r:embed="rId4" name="Elvis Presley - Cant Help Falling In Love (Official Audi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montagne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9E65D374-378E-4405-B063-A4EE71DE13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048" y="513000"/>
            <a:ext cx="7776000" cy="58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8426158-4CE6-88ED-E147-4F883E807E0A}"/>
              </a:ext>
            </a:extLst>
          </p:cNvPr>
          <p:cNvSpPr txBox="1"/>
          <p:nvPr/>
        </p:nvSpPr>
        <p:spPr>
          <a:xfrm>
            <a:off x="280416" y="1510004"/>
            <a:ext cx="38429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Le mont Rainier , avec son sommet principal, Columbia Crest (4380 mètres) au centre. Liberty Cap (4380 mètres) se trouve à droite derrière Russell Cliff. Curtis Ridge descend à droite de Russell Cliff. 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 d’eau, Cours d’eau, torrent&#10;&#10;Le contenu généré par l’IA peut être incorrect.">
            <a:extLst>
              <a:ext uri="{FF2B5EF4-FFF2-40B4-BE49-F238E27FC236}">
                <a16:creationId xmlns:a16="http://schemas.microsoft.com/office/drawing/2014/main" id="{F461DCE1-3714-A0AE-4B6D-FDF0148D49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361" y="279000"/>
            <a:ext cx="857872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654CB6-87D4-6919-D44E-5A97CE160C81}"/>
              </a:ext>
            </a:extLst>
          </p:cNvPr>
          <p:cNvSpPr txBox="1"/>
          <p:nvPr/>
        </p:nvSpPr>
        <p:spPr>
          <a:xfrm>
            <a:off x="9282301" y="2880361"/>
            <a:ext cx="274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Christine Falls dans le parc national du mont Rainier , dans l'État américain de Washington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région sauvage, nature&#10;&#10;Le contenu généré par l’IA peut être incorrect.">
            <a:extLst>
              <a:ext uri="{FF2B5EF4-FFF2-40B4-BE49-F238E27FC236}">
                <a16:creationId xmlns:a16="http://schemas.microsoft.com/office/drawing/2014/main" id="{CB26F213-1D75-9456-A5BC-6DDB461990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114" y="279000"/>
            <a:ext cx="945369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866F1E-A3C5-1112-8733-76D6CB8C5142}"/>
              </a:ext>
            </a:extLst>
          </p:cNvPr>
          <p:cNvSpPr txBox="1"/>
          <p:nvPr/>
        </p:nvSpPr>
        <p:spPr>
          <a:xfrm>
            <a:off x="109728" y="2380488"/>
            <a:ext cx="23403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Forêt de sapins subalpins ; McClure Rock (centre gauche, juste au-dessus des pentes boisées ; 7385 pieds)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èvre, herbe, mammifère&#10;&#10;Le contenu généré par l’IA peut être incorrect.">
            <a:extLst>
              <a:ext uri="{FF2B5EF4-FFF2-40B4-BE49-F238E27FC236}">
                <a16:creationId xmlns:a16="http://schemas.microsoft.com/office/drawing/2014/main" id="{F36003DC-2616-39CC-DF7F-E7C2B9951C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484" y="279000"/>
            <a:ext cx="859461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57B0BA-6837-9AEF-1327-B2913AD57257}"/>
              </a:ext>
            </a:extLst>
          </p:cNvPr>
          <p:cNvSpPr txBox="1"/>
          <p:nvPr/>
        </p:nvSpPr>
        <p:spPr>
          <a:xfrm>
            <a:off x="9156192" y="2328672"/>
            <a:ext cx="30358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Chèvres des montagnes Rocheuses ( Oreamnos americanus ), Parc international de la paix Waterton-Glacier.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ute, plante&#10;&#10;Le contenu généré par l’IA peut être incorrect.">
            <a:extLst>
              <a:ext uri="{FF2B5EF4-FFF2-40B4-BE49-F238E27FC236}">
                <a16:creationId xmlns:a16="http://schemas.microsoft.com/office/drawing/2014/main" id="{B3EE0119-6AC2-5FFC-AF2A-80927A75E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9590" y="279000"/>
            <a:ext cx="945368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46962F-4F8C-C3A8-5073-1F2CE12EA014}"/>
              </a:ext>
            </a:extLst>
          </p:cNvPr>
          <p:cNvSpPr txBox="1"/>
          <p:nvPr/>
        </p:nvSpPr>
        <p:spPr>
          <a:xfrm>
            <a:off x="219456" y="3011424"/>
            <a:ext cx="23042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entrée </a:t>
            </a:r>
            <a:r>
              <a:rPr lang="fr-FR" sz="2400" b="1" dirty="0" err="1">
                <a:solidFill>
                  <a:srgbClr val="FFFF00"/>
                </a:solidFill>
              </a:rPr>
              <a:t>Nisqually</a:t>
            </a:r>
            <a:r>
              <a:rPr lang="fr-FR" sz="2400" b="1" dirty="0">
                <a:solidFill>
                  <a:srgbClr val="FFFF00"/>
                </a:solidFill>
              </a:rPr>
              <a:t> du parc national du Mont Rainier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F9855A32-BA32-0588-9229-63E965C870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222" y="279000"/>
            <a:ext cx="902014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468228-38A6-845D-8020-7DAB190A3FFC}"/>
              </a:ext>
            </a:extLst>
          </p:cNvPr>
          <p:cNvSpPr txBox="1"/>
          <p:nvPr/>
        </p:nvSpPr>
        <p:spPr>
          <a:xfrm>
            <a:off x="9434670" y="3051049"/>
            <a:ext cx="24814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Skyline Arch au parc national des Arches, Utah, États-Unis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Batholite, Massif&#10;&#10;Le contenu généré par l’IA peut être incorrect.">
            <a:extLst>
              <a:ext uri="{FF2B5EF4-FFF2-40B4-BE49-F238E27FC236}">
                <a16:creationId xmlns:a16="http://schemas.microsoft.com/office/drawing/2014/main" id="{E97B3B18-0B70-9A72-9429-3D4146193B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29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8C27BE-39D5-C8E0-D6A7-D5863426A467}"/>
              </a:ext>
            </a:extLst>
          </p:cNvPr>
          <p:cNvSpPr txBox="1"/>
          <p:nvPr/>
        </p:nvSpPr>
        <p:spPr>
          <a:xfrm>
            <a:off x="219456" y="3429000"/>
            <a:ext cx="2999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Skyline Arch au parc national des Arches, Utah, États-Unis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ature, plein air, montagne&#10;&#10;Le contenu généré par l’IA peut être incorrect.">
            <a:extLst>
              <a:ext uri="{FF2B5EF4-FFF2-40B4-BE49-F238E27FC236}">
                <a16:creationId xmlns:a16="http://schemas.microsoft.com/office/drawing/2014/main" id="{B9994240-1790-FF7E-3B40-6DB967AAB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43" y="279000"/>
            <a:ext cx="944263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964B67-A8D5-16DD-BA38-8031A26F8582}"/>
              </a:ext>
            </a:extLst>
          </p:cNvPr>
          <p:cNvSpPr txBox="1"/>
          <p:nvPr/>
        </p:nvSpPr>
        <p:spPr>
          <a:xfrm>
            <a:off x="9948044" y="3230880"/>
            <a:ext cx="2109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du mont Rainier depuis la ville de Tacoma au nord-ouest.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rre, nature, montagne&#10;&#10;Le contenu généré par l’IA peut être incorrect.">
            <a:extLst>
              <a:ext uri="{FF2B5EF4-FFF2-40B4-BE49-F238E27FC236}">
                <a16:creationId xmlns:a16="http://schemas.microsoft.com/office/drawing/2014/main" id="{A29AE4DC-02C8-FEE6-4FAC-65464E894F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739" y="340346"/>
            <a:ext cx="8928000" cy="61773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7285C1-65CE-1E57-7557-4C719BAAC709}"/>
              </a:ext>
            </a:extLst>
          </p:cNvPr>
          <p:cNvSpPr txBox="1"/>
          <p:nvPr/>
        </p:nvSpPr>
        <p:spPr>
          <a:xfrm>
            <a:off x="231648" y="2987040"/>
            <a:ext cx="2462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Représentation du mont Rainier en trois dimensions.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Phorbe&#10;&#10;Le contenu généré par l’IA peut être incorrect.">
            <a:extLst>
              <a:ext uri="{FF2B5EF4-FFF2-40B4-BE49-F238E27FC236}">
                <a16:creationId xmlns:a16="http://schemas.microsoft.com/office/drawing/2014/main" id="{ADE67757-435D-1485-9B77-E4FA8FB386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0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61A724-85ED-2848-D944-82205C51DC29}"/>
              </a:ext>
            </a:extLst>
          </p:cNvPr>
          <p:cNvSpPr txBox="1"/>
          <p:nvPr/>
        </p:nvSpPr>
        <p:spPr>
          <a:xfrm>
            <a:off x="9058656" y="1645920"/>
            <a:ext cx="28895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leurs sauvages au-dessus du Paradis : lupins, pédiculaire, castilléjie et renouée, pour n'en citer que quelques-unes. En été, les prairies subalpines autour de la montagne se parent de couleurs pour un été court.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faire de la randonnée, eau&#10;&#10;Le contenu généré par l’IA peut être incorrect.">
            <a:extLst>
              <a:ext uri="{FF2B5EF4-FFF2-40B4-BE49-F238E27FC236}">
                <a16:creationId xmlns:a16="http://schemas.microsoft.com/office/drawing/2014/main" id="{F36B2EE8-AF52-CFBB-1AC3-3C4E3EEA54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A4F08A-E7E1-0CB0-4DC4-4E044C431CDC}"/>
              </a:ext>
            </a:extLst>
          </p:cNvPr>
          <p:cNvSpPr txBox="1"/>
          <p:nvPr/>
        </p:nvSpPr>
        <p:spPr>
          <a:xfrm>
            <a:off x="512064" y="2627144"/>
            <a:ext cx="31211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Little Tahoma vu depuis le mont Rainier , Washington, États- Unis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anorama&#10;&#10;Le contenu généré par l’IA peut être incorrect.">
            <a:extLst>
              <a:ext uri="{FF2B5EF4-FFF2-40B4-BE49-F238E27FC236}">
                <a16:creationId xmlns:a16="http://schemas.microsoft.com/office/drawing/2014/main" id="{7B2CF7EB-6044-12AB-BB8D-D09C5240DA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00" y="1920712"/>
            <a:ext cx="11772000" cy="30165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A18DA7-8775-593F-77DD-0EF32F2816ED}"/>
              </a:ext>
            </a:extLst>
          </p:cNvPr>
          <p:cNvSpPr txBox="1"/>
          <p:nvPr/>
        </p:nvSpPr>
        <p:spPr>
          <a:xfrm>
            <a:off x="441648" y="5132832"/>
            <a:ext cx="122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du glacier Emmons depuis le camp Curtis lors de l'ascension du mont Rainier.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région sauvage&#10;&#10;Le contenu généré par l’IA peut être incorrect.">
            <a:extLst>
              <a:ext uri="{FF2B5EF4-FFF2-40B4-BE49-F238E27FC236}">
                <a16:creationId xmlns:a16="http://schemas.microsoft.com/office/drawing/2014/main" id="{86C37D56-BA44-5E75-8281-644206FA3E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16" y="487114"/>
            <a:ext cx="39360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0D5A97-2A23-1447-C78E-8B30C2C2755A}"/>
              </a:ext>
            </a:extLst>
          </p:cNvPr>
          <p:cNvSpPr txBox="1"/>
          <p:nvPr/>
        </p:nvSpPr>
        <p:spPr>
          <a:xfrm>
            <a:off x="4913376" y="2462784"/>
            <a:ext cx="4584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du mont Rainier</a:t>
            </a:r>
          </a:p>
        </p:txBody>
      </p:sp>
      <p:pic>
        <p:nvPicPr>
          <p:cNvPr id="6" name="Image 5" descr="Une image contenant plein air, arbre, nature, ciel&#10;&#10;Le contenu généré par l’IA peut être incorrect.">
            <a:extLst>
              <a:ext uri="{FF2B5EF4-FFF2-40B4-BE49-F238E27FC236}">
                <a16:creationId xmlns:a16="http://schemas.microsoft.com/office/drawing/2014/main" id="{22447524-F2DF-D193-2AD6-88C2346125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986" y="3429000"/>
            <a:ext cx="391143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861216FE-E444-1677-0C10-F727455397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224" y="3331464"/>
            <a:ext cx="7470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plein air, nature, ciel, région sauvage&#10;&#10;Le contenu généré par l’IA peut être incorrect.">
            <a:extLst>
              <a:ext uri="{FF2B5EF4-FFF2-40B4-BE49-F238E27FC236}">
                <a16:creationId xmlns:a16="http://schemas.microsoft.com/office/drawing/2014/main" id="{1B7C7132-F47E-DA98-267D-4D7D881140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1509" y="434530"/>
            <a:ext cx="4651267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ciel&#10;&#10;Le contenu généré par l’IA peut être incorrect.">
            <a:extLst>
              <a:ext uri="{FF2B5EF4-FFF2-40B4-BE49-F238E27FC236}">
                <a16:creationId xmlns:a16="http://schemas.microsoft.com/office/drawing/2014/main" id="{FF7EBB87-44B2-393E-A7B7-A74F9446D9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768" y="441000"/>
            <a:ext cx="447976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ysage, Station de montagne, ciel&#10;&#10;Le contenu généré par l’IA peut être incorrect.">
            <a:extLst>
              <a:ext uri="{FF2B5EF4-FFF2-40B4-BE49-F238E27FC236}">
                <a16:creationId xmlns:a16="http://schemas.microsoft.com/office/drawing/2014/main" id="{50AE10DA-23AD-06CD-74FF-E9E0530DC1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186" y="3429000"/>
            <a:ext cx="4738046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aysage&#10;&#10;Le contenu généré par l’IA peut être incorrect.">
            <a:extLst>
              <a:ext uri="{FF2B5EF4-FFF2-40B4-BE49-F238E27FC236}">
                <a16:creationId xmlns:a16="http://schemas.microsoft.com/office/drawing/2014/main" id="{A16AAAF0-AD51-68DD-4982-75A55DD146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445" y="3429000"/>
            <a:ext cx="4509156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C50F45D0-0D6D-34DE-C288-D87408691B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1555" y="513000"/>
            <a:ext cx="3888000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D413BFB8-0C02-AA1C-AF37-B1AE881739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477000"/>
            <a:ext cx="39360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ature, herbe&#10;&#10;Le contenu généré par l’IA peut être incorrect.">
            <a:extLst>
              <a:ext uri="{FF2B5EF4-FFF2-40B4-BE49-F238E27FC236}">
                <a16:creationId xmlns:a16="http://schemas.microsoft.com/office/drawing/2014/main" id="{BA16B141-B3F3-5E92-DDCE-DF1A82B4EE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2779" y="3429000"/>
            <a:ext cx="4370581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ciel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243E341A-4BCD-1FEA-94D1-E7A2695A79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776" y="3429000"/>
            <a:ext cx="5189787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eige, Sapinière, Forêt de conifères tempérée&#10;&#10;Le contenu généré par l’IA peut être incorrect.">
            <a:extLst>
              <a:ext uri="{FF2B5EF4-FFF2-40B4-BE49-F238E27FC236}">
                <a16:creationId xmlns:a16="http://schemas.microsoft.com/office/drawing/2014/main" id="{87802DD4-0F8E-0464-58A5-FB9BEFE2DA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318" y="526344"/>
            <a:ext cx="5317906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EDF5339C-FF52-37C6-674F-34F4EBB3F7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475785"/>
            <a:ext cx="5256000" cy="295321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neige, Relief glaciaire&#10;&#10;Le contenu généré par l’IA peut être incorrect.">
            <a:extLst>
              <a:ext uri="{FF2B5EF4-FFF2-40B4-BE49-F238E27FC236}">
                <a16:creationId xmlns:a16="http://schemas.microsoft.com/office/drawing/2014/main" id="{2ACEA6FE-7627-8EAE-6195-51163AE6DF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0704" y="3429000"/>
            <a:ext cx="5148000" cy="28989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eige, montagne&#10;&#10;Le contenu généré par l’IA peut être incorrect.">
            <a:extLst>
              <a:ext uri="{FF2B5EF4-FFF2-40B4-BE49-F238E27FC236}">
                <a16:creationId xmlns:a16="http://schemas.microsoft.com/office/drawing/2014/main" id="{CBCDD0E3-CDCD-B3D8-E069-067F5A1D40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926" y="3429000"/>
            <a:ext cx="5317929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mmifère, plein air, rongeur, neige&#10;&#10;Le contenu généré par l’IA peut être incorrect.">
            <a:extLst>
              <a:ext uri="{FF2B5EF4-FFF2-40B4-BE49-F238E27FC236}">
                <a16:creationId xmlns:a16="http://schemas.microsoft.com/office/drawing/2014/main" id="{B26C09BD-FA8D-AD10-5F76-2481C9196D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6074" y="475785"/>
            <a:ext cx="5256000" cy="295321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Éboulis&#10;&#10;Le contenu généré par l’IA peut être incorrect.">
            <a:extLst>
              <a:ext uri="{FF2B5EF4-FFF2-40B4-BE49-F238E27FC236}">
                <a16:creationId xmlns:a16="http://schemas.microsoft.com/office/drawing/2014/main" id="{3B7C6AD0-0A93-71A1-336A-28E9D9C955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118" y="526344"/>
            <a:ext cx="5317929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ature, Sommet&#10;&#10;Le contenu généré par l’IA peut être incorrect.">
            <a:extLst>
              <a:ext uri="{FF2B5EF4-FFF2-40B4-BE49-F238E27FC236}">
                <a16:creationId xmlns:a16="http://schemas.microsoft.com/office/drawing/2014/main" id="{91F72006-FAD5-060F-671A-76479BA081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6024" y="3429000"/>
            <a:ext cx="5253858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eige, Ruines&#10;&#10;Le contenu généré par l’IA peut être incorrect.">
            <a:extLst>
              <a:ext uri="{FF2B5EF4-FFF2-40B4-BE49-F238E27FC236}">
                <a16:creationId xmlns:a16="http://schemas.microsoft.com/office/drawing/2014/main" id="{20F0A440-DFC6-2944-D7A8-8DF6213FD7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732" y="3429000"/>
            <a:ext cx="5242172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ature, épicéa&#10;&#10;Le contenu généré par l’IA peut être incorrect.">
            <a:extLst>
              <a:ext uri="{FF2B5EF4-FFF2-40B4-BE49-F238E27FC236}">
                <a16:creationId xmlns:a16="http://schemas.microsoft.com/office/drawing/2014/main" id="{4694DB9E-171A-33BB-90D0-51B80193F1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4098" y="513000"/>
            <a:ext cx="5178243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FD43F56E-02AF-CB2E-542A-87E1134FA7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95" y="513000"/>
            <a:ext cx="5189787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mmifère, écureuil, plein air, rongeur&#10;&#10;Le contenu généré par l’IA peut être incorrect.">
            <a:extLst>
              <a:ext uri="{FF2B5EF4-FFF2-40B4-BE49-F238E27FC236}">
                <a16:creationId xmlns:a16="http://schemas.microsoft.com/office/drawing/2014/main" id="{AD19408C-8FBF-98BF-3FC3-9CD6600964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3952" y="3526536"/>
            <a:ext cx="5148000" cy="289253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ein air, anémone&#10;&#10;Le contenu généré par l’IA peut être incorrect.">
            <a:extLst>
              <a:ext uri="{FF2B5EF4-FFF2-40B4-BE49-F238E27FC236}">
                <a16:creationId xmlns:a16="http://schemas.microsoft.com/office/drawing/2014/main" id="{33E1F3D3-F12C-D854-B235-A5FEC5062A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6" y="3429000"/>
            <a:ext cx="5253837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ante, fleur, plein air, véronique&#10;&#10;Le contenu généré par l’IA peut être incorrect.">
            <a:extLst>
              <a:ext uri="{FF2B5EF4-FFF2-40B4-BE49-F238E27FC236}">
                <a16:creationId xmlns:a16="http://schemas.microsoft.com/office/drawing/2014/main" id="{BE6A1843-33B2-CDD6-72EA-790E735106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8589" y="550728"/>
            <a:ext cx="531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ein air, arbre&#10;&#10;Le contenu généré par l’IA peut être incorrect.">
            <a:extLst>
              <a:ext uri="{FF2B5EF4-FFF2-40B4-BE49-F238E27FC236}">
                <a16:creationId xmlns:a16="http://schemas.microsoft.com/office/drawing/2014/main" id="{798B5B0A-C855-CD66-55A9-2AD14DF404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2" y="549000"/>
            <a:ext cx="5125695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montagne, région sauvage&#10;&#10;Le contenu généré par l’IA peut être incorrect.">
            <a:extLst>
              <a:ext uri="{FF2B5EF4-FFF2-40B4-BE49-F238E27FC236}">
                <a16:creationId xmlns:a16="http://schemas.microsoft.com/office/drawing/2014/main" id="{FFF7D8FD-9B24-D93D-DDF6-E99D01FD0F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1766" y="3429000"/>
            <a:ext cx="4374000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ature&#10;&#10;Le contenu généré par l’IA peut être incorrect.">
            <a:extLst>
              <a:ext uri="{FF2B5EF4-FFF2-40B4-BE49-F238E27FC236}">
                <a16:creationId xmlns:a16="http://schemas.microsoft.com/office/drawing/2014/main" id="{AF4ACAF7-C89A-2FB0-84BE-599A9DE847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014" y="3546348"/>
            <a:ext cx="4266000" cy="284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aysage, plante, région montagneuse&#10;&#10;Le contenu généré par l’IA peut être incorrect.">
            <a:extLst>
              <a:ext uri="{FF2B5EF4-FFF2-40B4-BE49-F238E27FC236}">
                <a16:creationId xmlns:a16="http://schemas.microsoft.com/office/drawing/2014/main" id="{69CF76DD-1552-082C-7DB2-C1CE4A67B1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42" y="477000"/>
            <a:ext cx="4420632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paysage&#10;&#10;Le contenu généré par l’IA peut être incorrect.">
            <a:extLst>
              <a:ext uri="{FF2B5EF4-FFF2-40B4-BE49-F238E27FC236}">
                <a16:creationId xmlns:a16="http://schemas.microsoft.com/office/drawing/2014/main" id="{575BC716-0889-D67F-B7AE-51EC1F0EE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488" y="539496"/>
            <a:ext cx="5917464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arbre, plante&#10;&#10;Le contenu généré par l’IA peut être incorrect.">
            <a:extLst>
              <a:ext uri="{FF2B5EF4-FFF2-40B4-BE49-F238E27FC236}">
                <a16:creationId xmlns:a16="http://schemas.microsoft.com/office/drawing/2014/main" id="{1C7DEE70-3C51-DA10-C545-0D6C1775A4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7331" y="3294888"/>
            <a:ext cx="4448181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paysage, région sauvage&#10;&#10;Le contenu généré par l’IA peut être incorrect.">
            <a:extLst>
              <a:ext uri="{FF2B5EF4-FFF2-40B4-BE49-F238E27FC236}">
                <a16:creationId xmlns:a16="http://schemas.microsoft.com/office/drawing/2014/main" id="{2474C05D-0CD7-A361-24C3-63E31693B4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800" y="1953000"/>
            <a:ext cx="94464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910022-85AC-F7DC-4E5D-32B122691F2C}"/>
              </a:ext>
            </a:extLst>
          </p:cNvPr>
          <p:cNvSpPr txBox="1"/>
          <p:nvPr/>
        </p:nvSpPr>
        <p:spPr>
          <a:xfrm>
            <a:off x="390144" y="774710"/>
            <a:ext cx="12106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Parc National Du Mont Rainier  Washington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              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3F3B575-8396-5138-7CFE-05657606B7F7}"/>
              </a:ext>
            </a:extLst>
          </p:cNvPr>
          <p:cNvSpPr txBox="1"/>
          <p:nvPr/>
        </p:nvSpPr>
        <p:spPr>
          <a:xfrm>
            <a:off x="3694176" y="5279136"/>
            <a:ext cx="9899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322</Words>
  <Application>Microsoft Office PowerPoint</Application>
  <PresentationFormat>Grand écran</PresentationFormat>
  <Paragraphs>22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2025-05-12T08:34:14Z</dcterms:modified>
</cp:coreProperties>
</file>