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2" r:id="rId2"/>
    <p:sldId id="348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iIVaejBWZvqJ/WvdTY1ug==" hashData="ajKrRsuZpOlpjawEIf7CM0BsLT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AD6"/>
    <a:srgbClr val="FFCE85"/>
    <a:srgbClr val="DE8400"/>
    <a:srgbClr val="FFC775"/>
    <a:srgbClr val="37A9FF"/>
    <a:srgbClr val="000000"/>
    <a:srgbClr val="040404"/>
    <a:srgbClr val="1F1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886" autoAdjust="0"/>
    <p:restoredTop sz="94660"/>
  </p:normalViewPr>
  <p:slideViewPr>
    <p:cSldViewPr>
      <p:cViewPr>
        <p:scale>
          <a:sx n="79" d="100"/>
          <a:sy n="79" d="100"/>
        </p:scale>
        <p:origin x="-1166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438820-0F1A-43DC-8634-51C6313A289B}" type="datetimeFigureOut">
              <a:rPr lang="fr-FR"/>
              <a:pPr>
                <a:defRPr/>
              </a:pPr>
              <a:t>24/05/2025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C0F96D-4F93-4B88-BACA-7F6800D08F2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9696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AC820EE-CDEA-4480-9832-8692689D485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C06AD3-F977-48CD-A9F4-F388FD26383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E9D895-85FE-4ED8-8E05-71A042908ED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9805A-A70F-4E50-9AA5-C04B607239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7956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853CD-BFCE-442B-B4C3-BAAAA396D6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1402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2C453-3623-421F-BE83-85C206F0F1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4330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6EB76-DAD7-4DEC-80F0-21DC4D45F3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679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E4F5E-B85B-4EB4-88A9-242DDAC699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1983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C200B-B18D-45EF-9FD9-79784B797D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2916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00BE4-27DF-4A34-AA0F-6D726C362E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8608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C7C65-115F-47B2-8A65-2720D09965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8305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A3D3F-5D74-400A-849F-9E1533D289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9762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C16A8A-0629-4F3B-B205-CF13B04531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0715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480F3-21A9-418C-9A75-31CEAB6262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1809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992">
              <a:schemeClr val="tx1">
                <a:lumMod val="65000"/>
              </a:schemeClr>
            </a:gs>
            <a:gs pos="78675">
              <a:schemeClr val="accent4">
                <a:lumMod val="10000"/>
              </a:schemeClr>
            </a:gs>
            <a:gs pos="89000">
              <a:schemeClr val="accent4">
                <a:lumMod val="10000"/>
              </a:schemeClr>
            </a:gs>
            <a:gs pos="84000">
              <a:schemeClr val="tx1"/>
            </a:gs>
            <a:gs pos="61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5C0699-0C2F-43DB-A4B6-7EFDFA040D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png"/><Relationship Id="rId3" Type="http://schemas.openxmlformats.org/officeDocument/2006/relationships/audio" Target="../media/media1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microsoft.com/office/2007/relationships/media" Target="../media/media1.wav"/><Relationship Id="rId1" Type="http://schemas.openxmlformats.org/officeDocument/2006/relationships/audio" Target="../media/audio1.wav"/><Relationship Id="rId6" Type="http://schemas.openxmlformats.org/officeDocument/2006/relationships/image" Target="../media/image1.gif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microsoft.com/office/2007/relationships/hdphoto" Target="../media/hdphoto3.wdp"/><Relationship Id="rId21" Type="http://schemas.openxmlformats.org/officeDocument/2006/relationships/audio" Target="../media/audio5.wav"/><Relationship Id="rId34" Type="http://schemas.openxmlformats.org/officeDocument/2006/relationships/image" Target="../media/image30.jpeg"/><Relationship Id="rId42" Type="http://schemas.openxmlformats.org/officeDocument/2006/relationships/image" Target="../media/image35.png"/><Relationship Id="rId47" Type="http://schemas.openxmlformats.org/officeDocument/2006/relationships/image" Target="../media/image38.png"/><Relationship Id="rId50" Type="http://schemas.openxmlformats.org/officeDocument/2006/relationships/image" Target="../media/image41.jpeg"/><Relationship Id="rId55" Type="http://schemas.microsoft.com/office/2007/relationships/hdphoto" Target="../media/hdphoto7.wdp"/><Relationship Id="rId63" Type="http://schemas.openxmlformats.org/officeDocument/2006/relationships/image" Target="../media/image51.jpe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9.wav"/><Relationship Id="rId41" Type="http://schemas.microsoft.com/office/2007/relationships/hdphoto" Target="../media/hdphoto4.wdp"/><Relationship Id="rId54" Type="http://schemas.openxmlformats.org/officeDocument/2006/relationships/image" Target="../media/image45.png"/><Relationship Id="rId6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microsoft.com/office/2007/relationships/hdphoto" Target="../media/hdphoto2.wdp"/><Relationship Id="rId40" Type="http://schemas.openxmlformats.org/officeDocument/2006/relationships/image" Target="../media/image34.png"/><Relationship Id="rId45" Type="http://schemas.microsoft.com/office/2007/relationships/hdphoto" Target="../media/hdphoto6.wdp"/><Relationship Id="rId53" Type="http://schemas.openxmlformats.org/officeDocument/2006/relationships/image" Target="../media/image44.png"/><Relationship Id="rId58" Type="http://schemas.microsoft.com/office/2007/relationships/hdphoto" Target="../media/hdphoto8.wdp"/><Relationship Id="rId5" Type="http://schemas.openxmlformats.org/officeDocument/2006/relationships/image" Target="../media/image6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openxmlformats.org/officeDocument/2006/relationships/image" Target="../media/image32.png"/><Relationship Id="rId49" Type="http://schemas.openxmlformats.org/officeDocument/2006/relationships/image" Target="../media/image40.jpeg"/><Relationship Id="rId57" Type="http://schemas.openxmlformats.org/officeDocument/2006/relationships/image" Target="../media/image47.png"/><Relationship Id="rId61" Type="http://schemas.openxmlformats.org/officeDocument/2006/relationships/audio" Target="../media/audio12.wav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6.png"/><Relationship Id="rId52" Type="http://schemas.openxmlformats.org/officeDocument/2006/relationships/image" Target="../media/image43.jpeg"/><Relationship Id="rId60" Type="http://schemas.openxmlformats.org/officeDocument/2006/relationships/image" Target="../media/image49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8.wav"/><Relationship Id="rId30" Type="http://schemas.openxmlformats.org/officeDocument/2006/relationships/image" Target="../media/image28.jpeg"/><Relationship Id="rId35" Type="http://schemas.openxmlformats.org/officeDocument/2006/relationships/image" Target="../media/image31.png"/><Relationship Id="rId43" Type="http://schemas.microsoft.com/office/2007/relationships/hdphoto" Target="../media/hdphoto5.wdp"/><Relationship Id="rId48" Type="http://schemas.openxmlformats.org/officeDocument/2006/relationships/image" Target="../media/image39.jpeg"/><Relationship Id="rId56" Type="http://schemas.openxmlformats.org/officeDocument/2006/relationships/image" Target="../media/image46.jpeg"/><Relationship Id="rId8" Type="http://schemas.openxmlformats.org/officeDocument/2006/relationships/image" Target="../media/image14.gif"/><Relationship Id="rId51" Type="http://schemas.openxmlformats.org/officeDocument/2006/relationships/image" Target="../media/image42.jpe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3.png"/><Relationship Id="rId46" Type="http://schemas.openxmlformats.org/officeDocument/2006/relationships/image" Target="../media/image37.gif"/><Relationship Id="rId59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aude\Desktop\gggg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225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4. 1325.wav">
            <a:hlinkClick r:id="" action="ppaction://media"/>
          </p:cNvPr>
          <p:cNvPicPr>
            <a:picLocks noRot="1" noChangeAspect="1"/>
          </p:cNvPicPr>
          <p:nvPr>
            <a:wavAudioFile r:embed="rId1" name="04. La ballade de John Henry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9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/>
          <p:cNvSpPr/>
          <p:nvPr/>
        </p:nvSpPr>
        <p:spPr bwMode="auto">
          <a:xfrm rot="3245282">
            <a:off x="4937920" y="2701131"/>
            <a:ext cx="1420812" cy="1438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73225"/>
            <a:ext cx="3816424" cy="3557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692275" y="1271588"/>
            <a:ext cx="5815013" cy="4314825"/>
          </a:xfrm>
          <a:prstGeom prst="frame">
            <a:avLst>
              <a:gd name="adj1" fmla="val 234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Julien Clerc - Une vie\kbOwNUx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438" y="1776598"/>
            <a:ext cx="3341316" cy="3341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02. Saint-Nazaire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ggg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225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92275" y="1271588"/>
            <a:ext cx="5815013" cy="4314825"/>
          </a:xfrm>
          <a:prstGeom prst="frame">
            <a:avLst>
              <a:gd name="adj1" fmla="val 23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187450" y="1566863"/>
            <a:ext cx="5715000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01. En serais-je moins fou de toi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02. Saint-Nazaire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03. L'avenir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04. Un père c'est fait pour ça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05. Duke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06. Ca n'arrive qu'à moi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07. Drôle d'oiseau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08. Les yeux noirs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09. Toi et moi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10. Les parvis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11. Mes nuits de centre-ville</a:t>
            </a:r>
          </a:p>
          <a:p>
            <a:pPr algn="ctr" eaLnBrk="1" hangingPunct="1"/>
            <a:endParaRPr lang="fr-FR" sz="2000" b="1" dirty="0">
              <a:solidFill>
                <a:srgbClr val="FFFF00"/>
              </a:solidFill>
            </a:endParaRPr>
          </a:p>
          <a:p>
            <a:pPr algn="ctr" eaLnBrk="1" hangingPunct="1"/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152775"/>
            <a:ext cx="3970338" cy="356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En serais-je moins fou de toi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Saint-Nazair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Un père c'est fait pour ça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48171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L’aveni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Duk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5" name="07. Drôle d’oiseau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7" name="08. Les yeux noir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29" name="09. Toi et moi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4968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1" name="10. Les parvi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6100"/>
            <a:ext cx="49847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3" name="11. Mes nuits de centre-vill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7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1" y="4653756"/>
            <a:ext cx="491557" cy="1367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276" y="4924889"/>
            <a:ext cx="723900" cy="958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9" descr="C:\Users\JClaude\Desktop\JULIEN-CLERC_3970999828812553480_détouré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2509838"/>
            <a:ext cx="2392363" cy="358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61" name="06. Ca n’arrive qu’à moi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107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JCL\Desktop\Julien Clerc - Une vie\kbOwNUx.jpe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287" y="1702594"/>
            <a:ext cx="1350714" cy="1350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</Words>
  <Application>Microsoft Office PowerPoint</Application>
  <PresentationFormat>Affichage à l'écran (4:3)</PresentationFormat>
  <Paragraphs>14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2025-05-24T15:01:36Z</dcterms:modified>
</cp:coreProperties>
</file>