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0"/>
  </p:notesMasterIdLst>
  <p:sldIdLst>
    <p:sldId id="256" r:id="rId2"/>
    <p:sldId id="263" r:id="rId3"/>
    <p:sldId id="262" r:id="rId4"/>
    <p:sldId id="261" r:id="rId5"/>
    <p:sldId id="260" r:id="rId6"/>
    <p:sldId id="259" r:id="rId7"/>
    <p:sldId id="264" r:id="rId8"/>
    <p:sldId id="258" r:id="rId9"/>
    <p:sldId id="265" r:id="rId10"/>
    <p:sldId id="257" r:id="rId11"/>
    <p:sldId id="266" r:id="rId12"/>
    <p:sldId id="267" r:id="rId13"/>
    <p:sldId id="268" r:id="rId14"/>
    <p:sldId id="269" r:id="rId15"/>
    <p:sldId id="271" r:id="rId16"/>
    <p:sldId id="272" r:id="rId17"/>
    <p:sldId id="270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4" r:id="rId29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8163" autoAdjust="0"/>
    <p:restoredTop sz="94660"/>
  </p:normalViewPr>
  <p:slideViewPr>
    <p:cSldViewPr snapToGrid="0">
      <p:cViewPr varScale="1">
        <p:scale>
          <a:sx n="81" d="100"/>
          <a:sy n="81" d="100"/>
        </p:scale>
        <p:origin x="108" y="30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C615EF9-0E82-4857-8143-F2360AFDF31C}" type="datetimeFigureOut">
              <a:rPr lang="fr-FR" smtClean="0"/>
              <a:t>15/05/2025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40B2415-F91D-414C-B9EF-6BE05B635A5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650693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40B2415-F91D-414C-B9EF-6BE05B635A5D}" type="slidenum">
              <a:rPr lang="fr-FR" smtClean="0"/>
              <a:t>28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4306333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C24DD13-2AD8-70CC-0E15-6DACD76BDC9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1CCAC20E-5AE8-85BE-DCFF-FF4B56F3737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1CE5528-DFC6-6433-B0DD-DB0C7A448F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15/05/2025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5C0E682-CF5E-05AB-7DAE-D767BBEC34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CE0EED3-9958-D099-87B8-551684E669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730283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comb/>
      </p:transition>
    </mc:Choice>
    <mc:Fallback>
      <p:transition spd="slow" advClick="0" advTm="9000">
        <p:comb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B8B0A91-6972-2CA8-49FE-16B0A63B58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D336AA80-C5D9-BB15-81AA-1C9B3E6A9C9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4D70584-C5A1-82AA-7B2E-69D2801BB2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15/05/2025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7B40EF3-0C80-4EE5-28E2-1FE4CC563A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09D798F-9B8C-423E-AB43-DF6654F76B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276256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comb/>
      </p:transition>
    </mc:Choice>
    <mc:Fallback>
      <p:transition spd="slow" advClick="0" advTm="9000">
        <p:comb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1FE776D-A95A-513B-587D-2CA3F24F85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0B1B4AD8-2F8F-D32A-7526-44D83AE40D8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166AA33-4329-DB45-89C4-CCAAB6188F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15/05/2025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4746F15-321F-3CD2-01BF-72DC3F3335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682E56A-23C1-616D-0F6D-342696B2B5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291564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comb/>
      </p:transition>
    </mc:Choice>
    <mc:Fallback>
      <p:transition spd="slow" advClick="0" advTm="9000">
        <p:comb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46922A3-95A0-BC4D-1B90-80C0213837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2E5FFAC6-606B-95A4-5E5D-A0763997224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33621463-ADFA-F5F2-F867-15CBDAF7EE8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964E109C-E330-D012-EB00-250465E8C1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15/05/2025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01FEE6E2-C933-230C-07A9-9B08BDDBA6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E5C570AC-B63A-B3E0-988B-1BC518C823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411207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comb/>
      </p:transition>
    </mc:Choice>
    <mc:Fallback>
      <p:transition spd="slow" advClick="0" advTm="9000">
        <p:comb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0045E6F-BE83-9DEF-E432-F256323DB7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A96C4061-ED77-02AD-8725-08F936E94CE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4230DA7D-72D9-B0D6-AEF7-18D69B36E14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524D2032-ED9F-79A3-B52B-F6BC6EA6ED8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8B95CDDE-59DC-67D7-1A9C-A54931D3007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B137A4B0-9583-3592-6728-3838E6AAE8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15/05/2025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5C70FCEF-5339-716F-2034-AE6B42C4C5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0B95C7C8-73A6-A314-A734-C6EB51D30A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134006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comb/>
      </p:transition>
    </mc:Choice>
    <mc:Fallback>
      <p:transition spd="slow" advClick="0" advTm="9000">
        <p:comb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D89549E-4388-0D57-EFA8-DA80A5E005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0556EA85-5CD3-CF6C-21E0-5CC338A9A8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15/05/2025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F25723A9-809E-AEF9-E03F-1EA8B84362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B8B03502-EFAE-17CB-7CA2-4AA674B98C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98758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comb/>
      </p:transition>
    </mc:Choice>
    <mc:Fallback>
      <p:transition spd="slow" advClick="0" advTm="9000">
        <p:comb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66E4D8DC-96F7-F16A-28AC-A7071E3312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15/05/2025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17E044D1-8EFD-487F-E4FB-9E758AEA51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7D8EED37-5978-078D-AA7E-8707C97CEF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21352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comb/>
      </p:transition>
    </mc:Choice>
    <mc:Fallback>
      <p:transition spd="slow" advClick="0" advTm="9000">
        <p:comb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5384B58-3BC4-121C-2609-9A0D26B847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05529FD-9AFA-4F1D-CB2B-C2D8231AD42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B50AA5C9-71AD-7CCB-08D1-F750CB35230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CE9BBDD6-E194-6150-41F6-FC053E9F77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15/05/2025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175F2436-6429-A8E2-C3A1-22EB6BBF4A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D29CE105-F70E-5859-BEE3-853EDD86FB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836195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comb/>
      </p:transition>
    </mc:Choice>
    <mc:Fallback>
      <p:transition spd="slow" advClick="0" advTm="9000">
        <p:comb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B1FFAF5-F6F3-E8EC-48A0-15987F8106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7DC4E610-475D-F06B-236F-3ED914F216D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54947403-911E-D438-92CD-1B149763159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B72867FA-688C-58A2-3F53-37781ABCBD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15/05/2025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1987EF39-2EA6-8272-96FB-3A8DA45AA5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40C16753-7761-4EEA-31B9-5CD26355E3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07758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comb/>
      </p:transition>
    </mc:Choice>
    <mc:Fallback>
      <p:transition spd="slow" advClick="0" advTm="9000">
        <p:comb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EA4094F-F05A-3B89-F69A-7A62689617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5BCF75F4-5CAF-6D11-9F51-49FF7561A42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D0C0F39-5750-7B2C-BA8F-432945F98F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15/05/2025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D5FC473-CEC1-45D7-8CA8-FB91DD843F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7E794F4-E6C3-55E1-4526-7A2C1941F2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92330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comb/>
      </p:transition>
    </mc:Choice>
    <mc:Fallback>
      <p:transition spd="slow" advClick="0" advTm="9000">
        <p:comb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5B30029B-3391-3C9A-407E-5A9A6E6DBF4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743D9507-E1E0-7DA1-33E7-7C8AD06D915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A2ABC23-28FD-1377-A6AA-17A5E766F0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15/05/2025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CC306ED-A017-1801-4FCE-861E3D276A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50C5518-F3E6-56CA-3484-AF3E9917F2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85002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comb/>
      </p:transition>
    </mc:Choice>
    <mc:Fallback>
      <p:transition spd="slow" advClick="0" advTm="9000">
        <p:comb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7AB49A27-866F-D847-FD3E-98B45D1C44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EF5345DE-6B0A-D8B6-B479-E48AADCBEF4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BC8A393-7581-6EBF-C494-FC694B202FB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86C22D8-9856-42D8-AEDF-6388B68D7A68}" type="datetimeFigureOut">
              <a:rPr lang="fr-FR" smtClean="0"/>
              <a:t>15/05/2025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049EAED-03A7-A1D7-4F01-E6090F8AF61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B4315F8-7F0B-6598-D1E7-F7E9BE7B704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93914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comb/>
      </p:transition>
    </mc:Choice>
    <mc:Fallback>
      <p:transition spd="slow" advClick="0" advTm="9000">
        <p:comb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montagne, nature, nuage&#10;&#10;Le contenu généré par l’IA peut être incorrect.">
            <a:extLst>
              <a:ext uri="{FF2B5EF4-FFF2-40B4-BE49-F238E27FC236}">
                <a16:creationId xmlns:a16="http://schemas.microsoft.com/office/drawing/2014/main" id="{D16CEB20-6ABF-1CA7-64CB-71F3FC0CFED8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4781" y="279000"/>
            <a:ext cx="6464130" cy="630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EABBAF7-BEF3-AC92-EAE6-F8F5E6225E0A}"/>
              </a:ext>
            </a:extLst>
          </p:cNvPr>
          <p:cNvSpPr txBox="1"/>
          <p:nvPr/>
        </p:nvSpPr>
        <p:spPr>
          <a:xfrm>
            <a:off x="1613140" y="265752"/>
            <a:ext cx="53557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/>
              <a:t>Les gorges du Verdon,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E839FEDB-FA16-8148-3188-240E3ED6B650}"/>
              </a:ext>
            </a:extLst>
          </p:cNvPr>
          <p:cNvSpPr txBox="1"/>
          <p:nvPr/>
        </p:nvSpPr>
        <p:spPr>
          <a:xfrm>
            <a:off x="7160821" y="2149434"/>
            <a:ext cx="4904509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Les gorges du Verdon, canyon du Verdon ou Grand Canyon sont un ensemble de gorges de France situées en Provence, entre les Alpes-de-Haute-Provence et le Var</a:t>
            </a: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F58F64E7-B48F-FE20-4AE8-C60CA36B26FA}"/>
              </a:ext>
            </a:extLst>
          </p:cNvPr>
          <p:cNvSpPr txBox="1"/>
          <p:nvPr/>
        </p:nvSpPr>
        <p:spPr>
          <a:xfrm>
            <a:off x="2316442" y="738957"/>
            <a:ext cx="48314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/>
              <a:t>Et Ses Alentours</a:t>
            </a:r>
          </a:p>
        </p:txBody>
      </p:sp>
    </p:spTree>
    <p:extLst>
      <p:ext uri="{BB962C8B-B14F-4D97-AF65-F5344CB8AC3E}">
        <p14:creationId xmlns:p14="http://schemas.microsoft.com/office/powerpoint/2010/main" val="3246301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comb/>
        <p:sndAc>
          <p:stSnd loop="1">
            <p:snd r:embed="rId2" name="Il a neigé sur Mykonos - Mireille Mathieu.wav"/>
          </p:stSnd>
        </p:sndAc>
      </p:transition>
    </mc:Choice>
    <mc:Fallback>
      <p:transition spd="slow" advClick="0" advTm="9000">
        <p:comb/>
        <p:sndAc>
          <p:stSnd loop="1">
            <p:snd r:embed="rId2" name="Il a neigé sur Mykonos - Mireille Mathieu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F28EDEB-6AB8-5553-54FA-76250A18E21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montagne, nature, arbre&#10;&#10;Le contenu généré par l’IA peut être incorrect.">
            <a:extLst>
              <a:ext uri="{FF2B5EF4-FFF2-40B4-BE49-F238E27FC236}">
                <a16:creationId xmlns:a16="http://schemas.microsoft.com/office/drawing/2014/main" id="{0F415607-39F8-B44D-3658-0D966BB534A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8000" y="345374"/>
            <a:ext cx="11376000" cy="5688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1A34B0A-5825-BC38-6C5D-F2A4E02FBDB3}"/>
              </a:ext>
            </a:extLst>
          </p:cNvPr>
          <p:cNvSpPr txBox="1"/>
          <p:nvPr/>
        </p:nvSpPr>
        <p:spPr>
          <a:xfrm>
            <a:off x="2232561" y="6050961"/>
            <a:ext cx="102721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Les gorges du Verdon depuis le belvédère du Tilleul.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843212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comb/>
      </p:transition>
    </mc:Choice>
    <mc:Fallback>
      <p:transition spd="slow" advClick="0" advTm="9000">
        <p:comb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0D0A642-EC15-BA18-1BD0-760B1DBABEF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ature, plein air, Ressources d’eau, Étendue d’eau&#10;&#10;Le contenu généré par l’IA peut être incorrect.">
            <a:extLst>
              <a:ext uri="{FF2B5EF4-FFF2-40B4-BE49-F238E27FC236}">
                <a16:creationId xmlns:a16="http://schemas.microsoft.com/office/drawing/2014/main" id="{33839733-E252-14F9-E3DC-6AE1B3DAF8C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70514" y="279000"/>
            <a:ext cx="4725000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536F695-A14F-FC7D-5820-36465A6A422B}"/>
              </a:ext>
            </a:extLst>
          </p:cNvPr>
          <p:cNvSpPr txBox="1"/>
          <p:nvPr/>
        </p:nvSpPr>
        <p:spPr>
          <a:xfrm>
            <a:off x="1632857" y="4042956"/>
            <a:ext cx="245581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Le Styx du Verdon.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15915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comb/>
      </p:transition>
    </mc:Choice>
    <mc:Fallback>
      <p:transition spd="slow" advClick="0" advTm="9000">
        <p:comb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58F8D20-03C7-BF1C-72DB-2C62857E452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ature, montagne, arbre&#10;&#10;Le contenu généré par l’IA peut être incorrect.">
            <a:extLst>
              <a:ext uri="{FF2B5EF4-FFF2-40B4-BE49-F238E27FC236}">
                <a16:creationId xmlns:a16="http://schemas.microsoft.com/office/drawing/2014/main" id="{5F1D6C10-1D4F-47E9-1784-23529191765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5844" y="279000"/>
            <a:ext cx="8400000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D605C0E-0B08-BEE0-C89D-FD0B18BC672F}"/>
              </a:ext>
            </a:extLst>
          </p:cNvPr>
          <p:cNvSpPr txBox="1"/>
          <p:nvPr/>
        </p:nvSpPr>
        <p:spPr>
          <a:xfrm>
            <a:off x="8946078" y="3492404"/>
            <a:ext cx="285007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Le barrage de Sainte-Croix, vu des gorges de Baudinard.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20347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comb/>
      </p:transition>
    </mc:Choice>
    <mc:Fallback>
      <p:transition spd="slow" advClick="0" advTm="9000">
        <p:comb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8393E28-9DB7-1A74-65DB-BEFA0D4A104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arbre, ciel&#10;&#10;Le contenu généré par l’IA peut être incorrect.">
            <a:extLst>
              <a:ext uri="{FF2B5EF4-FFF2-40B4-BE49-F238E27FC236}">
                <a16:creationId xmlns:a16="http://schemas.microsoft.com/office/drawing/2014/main" id="{74627995-DA66-2C53-92BC-044B754733F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31408" y="279000"/>
            <a:ext cx="8400000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4E27B2B-32F8-0F42-B237-56C6BD227804}"/>
              </a:ext>
            </a:extLst>
          </p:cNvPr>
          <p:cNvSpPr txBox="1"/>
          <p:nvPr/>
        </p:nvSpPr>
        <p:spPr>
          <a:xfrm>
            <a:off x="938151" y="3764477"/>
            <a:ext cx="298070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Le pont de Chaulière sur l'Artuby.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380514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comb/>
      </p:transition>
    </mc:Choice>
    <mc:Fallback>
      <p:transition spd="slow" advClick="0" advTm="9000">
        <p:comb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D6AB4CF-6BF0-328F-0D76-D4307410EA1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montagne, géologie, Roche-mère&#10;&#10;Le contenu généré par l’IA peut être incorrect.">
            <a:extLst>
              <a:ext uri="{FF2B5EF4-FFF2-40B4-BE49-F238E27FC236}">
                <a16:creationId xmlns:a16="http://schemas.microsoft.com/office/drawing/2014/main" id="{2C458750-BEB9-21A5-E5EA-13BA118CACC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96305" y="279000"/>
            <a:ext cx="4723537" cy="6300000"/>
          </a:xfrm>
          <a:prstGeom prst="rect">
            <a:avLst/>
          </a:prstGeom>
          <a:ln w="88900" cap="sq" cmpd="thickThin">
            <a:solidFill>
              <a:schemeClr val="tx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AA13056-F530-FCD0-1E7B-6890D0E76704}"/>
              </a:ext>
            </a:extLst>
          </p:cNvPr>
          <p:cNvSpPr txBox="1"/>
          <p:nvPr/>
        </p:nvSpPr>
        <p:spPr>
          <a:xfrm>
            <a:off x="8668987" y="4096987"/>
            <a:ext cx="327758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Grimpeurs sur une paroi du Verdon.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4085241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comb/>
      </p:transition>
    </mc:Choice>
    <mc:Fallback>
      <p:transition spd="slow" advClick="0" advTm="9000">
        <p:comb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841183D-77F1-D117-94DD-20F492505DC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ontagne, plein air, nature, paysage&#10;&#10;Le contenu généré par l’IA peut être incorrect.">
            <a:extLst>
              <a:ext uri="{FF2B5EF4-FFF2-40B4-BE49-F238E27FC236}">
                <a16:creationId xmlns:a16="http://schemas.microsoft.com/office/drawing/2014/main" id="{613EF333-6E7E-A735-225A-4E40AB77A52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43807" y="279000"/>
            <a:ext cx="4723517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AB260D5-C149-620C-4A7F-A4B17FFD290C}"/>
              </a:ext>
            </a:extLst>
          </p:cNvPr>
          <p:cNvSpPr txBox="1"/>
          <p:nvPr/>
        </p:nvSpPr>
        <p:spPr>
          <a:xfrm>
            <a:off x="629392" y="3277590"/>
            <a:ext cx="331321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>
                <a:solidFill>
                  <a:srgbClr val="FFFF00"/>
                </a:solidFill>
              </a:rPr>
              <a:t>Grand Canyon du Verdon, view from north rim. In background: village Rougon.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144759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comb/>
      </p:transition>
    </mc:Choice>
    <mc:Fallback>
      <p:transition spd="slow" advClick="0" advTm="9000">
        <p:comb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5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8363A55-9570-9D70-6D32-565D64F8E70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ature, ciel, arbre&#10;&#10;Le contenu généré par l’IA peut être incorrect.">
            <a:extLst>
              <a:ext uri="{FF2B5EF4-FFF2-40B4-BE49-F238E27FC236}">
                <a16:creationId xmlns:a16="http://schemas.microsoft.com/office/drawing/2014/main" id="{75E4133F-1416-D240-85F2-9C8CCE3D98E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9155" y="279000"/>
            <a:ext cx="8400000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B0D89CB-97A1-3226-4E3C-25B2D89C48E4}"/>
              </a:ext>
            </a:extLst>
          </p:cNvPr>
          <p:cNvSpPr txBox="1"/>
          <p:nvPr/>
        </p:nvSpPr>
        <p:spPr>
          <a:xfrm>
            <a:off x="8856617" y="2782389"/>
            <a:ext cx="317427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Rivière Verdon, dans les Gorges du Verdon, Provence, Sud de la France, vue d'en bas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50811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comb/>
      </p:transition>
    </mc:Choice>
    <mc:Fallback>
      <p:transition spd="slow" advClick="0" advTm="9000">
        <p:comb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F0838F0-8157-A05F-C32C-4D8D7716588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ature, plein air, montagne, paysage&#10;&#10;Le contenu généré par l’IA peut être incorrect.">
            <a:extLst>
              <a:ext uri="{FF2B5EF4-FFF2-40B4-BE49-F238E27FC236}">
                <a16:creationId xmlns:a16="http://schemas.microsoft.com/office/drawing/2014/main" id="{1142E944-353C-2BB8-2508-85102573110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152" y="279000"/>
            <a:ext cx="9453711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6966E77-95FA-500A-817E-7CBECB58F17F}"/>
              </a:ext>
            </a:extLst>
          </p:cNvPr>
          <p:cNvSpPr txBox="1"/>
          <p:nvPr/>
        </p:nvSpPr>
        <p:spPr>
          <a:xfrm>
            <a:off x="1229096" y="3740727"/>
            <a:ext cx="210193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Verdon Gorge.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02917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comb/>
      </p:transition>
    </mc:Choice>
    <mc:Fallback>
      <p:transition spd="slow" advClick="0" advTm="9000">
        <p:comb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4FB7F01-1ACC-252A-00B2-50D44648CAB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ature, montagne, ravin&#10;&#10;Le contenu généré par l’IA peut être incorrect.">
            <a:extLst>
              <a:ext uri="{FF2B5EF4-FFF2-40B4-BE49-F238E27FC236}">
                <a16:creationId xmlns:a16="http://schemas.microsoft.com/office/drawing/2014/main" id="{58FA68AE-86C3-C73C-3E4D-FAF75766259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34236" y="279000"/>
            <a:ext cx="4723527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D2B280B-A150-5F6B-36F7-03E090EA2D22}"/>
              </a:ext>
            </a:extLst>
          </p:cNvPr>
          <p:cNvSpPr txBox="1"/>
          <p:nvPr/>
        </p:nvSpPr>
        <p:spPr>
          <a:xfrm>
            <a:off x="8716488" y="3859481"/>
            <a:ext cx="328946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Le couloir Samson en rando aqua. Entrée du grand canyon du Verdon.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59579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comb/>
      </p:transition>
    </mc:Choice>
    <mc:Fallback>
      <p:transition spd="slow" advClick="0" advTm="9000">
        <p:comb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3982DBF-E92A-4410-D238-0942D9F1795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ature, montagne, arbre&#10;&#10;Le contenu généré par l’IA peut être incorrect.">
            <a:extLst>
              <a:ext uri="{FF2B5EF4-FFF2-40B4-BE49-F238E27FC236}">
                <a16:creationId xmlns:a16="http://schemas.microsoft.com/office/drawing/2014/main" id="{4BFCA974-E2DA-6899-991C-4D3C6A51979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6000" y="487878"/>
            <a:ext cx="11340000" cy="567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DC89C20-EE66-AA49-C8F1-7CCF6BC952BA}"/>
              </a:ext>
            </a:extLst>
          </p:cNvPr>
          <p:cNvSpPr txBox="1"/>
          <p:nvPr/>
        </p:nvSpPr>
        <p:spPr>
          <a:xfrm>
            <a:off x="1306285" y="6157878"/>
            <a:ext cx="107709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Le couloir Samson en rando aqua. Entrée du grand canyon du Verdon.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156426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comb/>
      </p:transition>
    </mc:Choice>
    <mc:Fallback>
      <p:transition spd="slow" advClick="0" advTm="9000">
        <p:comb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C0B243B-93EC-7F63-FB81-A8889415841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ature, ciel, arbre&#10;&#10;Le contenu généré par l’IA peut être incorrect.">
            <a:extLst>
              <a:ext uri="{FF2B5EF4-FFF2-40B4-BE49-F238E27FC236}">
                <a16:creationId xmlns:a16="http://schemas.microsoft.com/office/drawing/2014/main" id="{02D74422-7D5F-44FF-C9A8-7B0EF6B0E9A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21039" y="279000"/>
            <a:ext cx="8400000" cy="6300000"/>
          </a:xfrm>
          <a:prstGeom prst="rect">
            <a:avLst/>
          </a:prstGeom>
          <a:ln w="88900" cap="sq" cmpd="thickThin">
            <a:solidFill>
              <a:schemeClr val="tx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B08E2B46-7AA3-6B02-4C4C-DF649A1C015E}"/>
              </a:ext>
            </a:extLst>
          </p:cNvPr>
          <p:cNvSpPr txBox="1"/>
          <p:nvPr/>
        </p:nvSpPr>
        <p:spPr>
          <a:xfrm>
            <a:off x="344384" y="4058116"/>
            <a:ext cx="312321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Le Verdon dans ses gorges.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21506378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comb/>
      </p:transition>
    </mc:Choice>
    <mc:Fallback>
      <p:transition spd="slow" advClick="0" advTm="9000">
        <p:comb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39EAAE2-BC33-A7E4-ADA1-ECBD1ABA895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ature, montagne, eau&#10;&#10;Le contenu généré par l’IA peut être incorrect.">
            <a:extLst>
              <a:ext uri="{FF2B5EF4-FFF2-40B4-BE49-F238E27FC236}">
                <a16:creationId xmlns:a16="http://schemas.microsoft.com/office/drawing/2014/main" id="{3C32FF52-062B-4B18-484B-7B228A47906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6000" y="239662"/>
            <a:ext cx="11340000" cy="5977125"/>
          </a:xfrm>
          <a:prstGeom prst="rect">
            <a:avLst/>
          </a:prstGeom>
          <a:ln w="889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0CF69A2-859F-C937-0511-C1C31F4174C5}"/>
              </a:ext>
            </a:extLst>
          </p:cNvPr>
          <p:cNvSpPr txBox="1"/>
          <p:nvPr/>
        </p:nvSpPr>
        <p:spPr>
          <a:xfrm>
            <a:off x="1246908" y="6216787"/>
            <a:ext cx="1036715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Lac et village de Sainte-Croix-du-Verdon (Alpes-de-Haute-Provence).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14986475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comb/>
      </p:transition>
    </mc:Choice>
    <mc:Fallback>
      <p:transition spd="slow" advClick="0" advTm="9000">
        <p:comb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54D29B7-8D88-90C8-490E-5FAD4B76A37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montagne, ciel, paysage&#10;&#10;Le contenu généré par l’IA peut être incorrect.">
            <a:extLst>
              <a:ext uri="{FF2B5EF4-FFF2-40B4-BE49-F238E27FC236}">
                <a16:creationId xmlns:a16="http://schemas.microsoft.com/office/drawing/2014/main" id="{6955FF03-F8A4-FCC3-9A6E-D06A0B4B307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5014" y="279000"/>
            <a:ext cx="8408763" cy="630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2288DC7-09BA-5885-3BE6-85C73349E73D}"/>
              </a:ext>
            </a:extLst>
          </p:cNvPr>
          <p:cNvSpPr txBox="1"/>
          <p:nvPr/>
        </p:nvSpPr>
        <p:spPr>
          <a:xfrm>
            <a:off x="8991600" y="3429000"/>
            <a:ext cx="32004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Embouchure des gorges du Verdon qui se verse dans le lac.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40885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comb/>
      </p:transition>
    </mc:Choice>
    <mc:Fallback>
      <p:transition spd="slow" advClick="0" advTm="9000">
        <p:comb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7B451BE-ABA2-652D-0000-C937862DE06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rive, nature, eau&#10;&#10;Le contenu généré par l’IA peut être incorrect.">
            <a:extLst>
              <a:ext uri="{FF2B5EF4-FFF2-40B4-BE49-F238E27FC236}">
                <a16:creationId xmlns:a16="http://schemas.microsoft.com/office/drawing/2014/main" id="{F4E6992C-FD9D-0AC9-5EC3-D78F0E1F0BC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3513" y="279000"/>
            <a:ext cx="9453728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E4460DF-C2B1-A906-C86F-7BC11125495A}"/>
              </a:ext>
            </a:extLst>
          </p:cNvPr>
          <p:cNvSpPr txBox="1"/>
          <p:nvPr/>
        </p:nvSpPr>
        <p:spPr>
          <a:xfrm>
            <a:off x="0" y="3958046"/>
            <a:ext cx="241351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Le lac avec la plage à Sainte-Croix-du-Verdon.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14224833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comb/>
      </p:transition>
    </mc:Choice>
    <mc:Fallback>
      <p:transition spd="slow" advClick="0" advTm="9000">
        <p:comb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AEF1A97-C35F-AF2A-0A1A-EA8434FDD14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eau, lac, arbre&#10;&#10;Le contenu généré par l’IA peut être incorrect.">
            <a:extLst>
              <a:ext uri="{FF2B5EF4-FFF2-40B4-BE49-F238E27FC236}">
                <a16:creationId xmlns:a16="http://schemas.microsoft.com/office/drawing/2014/main" id="{E45CA94F-484A-25BB-D062-50B7A82264A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4443" y="279000"/>
            <a:ext cx="9475892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31DD763-9D5C-E426-24AC-DD158416DB90}"/>
              </a:ext>
            </a:extLst>
          </p:cNvPr>
          <p:cNvSpPr txBox="1"/>
          <p:nvPr/>
        </p:nvSpPr>
        <p:spPr>
          <a:xfrm>
            <a:off x="9927771" y="3762102"/>
            <a:ext cx="226422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L'île de Costebelle.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10604048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comb/>
      </p:transition>
    </mc:Choice>
    <mc:Fallback>
      <p:transition spd="slow" advClick="0" advTm="9000">
        <p:comb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9D9F60D-2A70-DF6A-75D3-CAFFB96C27E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herbe, ciel&#10;&#10;Le contenu généré par l’IA peut être incorrect.">
            <a:extLst>
              <a:ext uri="{FF2B5EF4-FFF2-40B4-BE49-F238E27FC236}">
                <a16:creationId xmlns:a16="http://schemas.microsoft.com/office/drawing/2014/main" id="{340886FB-6A94-816F-12DF-DB0C3729D80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45938" y="365958"/>
            <a:ext cx="8400000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16E1B13-320C-3801-EE4D-B6C116FB066C}"/>
              </a:ext>
            </a:extLst>
          </p:cNvPr>
          <p:cNvSpPr txBox="1"/>
          <p:nvPr/>
        </p:nvSpPr>
        <p:spPr>
          <a:xfrm>
            <a:off x="424609" y="3930732"/>
            <a:ext cx="292132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 château d'Aiguines avec vue sur le lac.</a:t>
            </a:r>
          </a:p>
        </p:txBody>
      </p:sp>
    </p:spTree>
    <p:extLst>
      <p:ext uri="{BB962C8B-B14F-4D97-AF65-F5344CB8AC3E}">
        <p14:creationId xmlns:p14="http://schemas.microsoft.com/office/powerpoint/2010/main" val="26683028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comb/>
      </p:transition>
    </mc:Choice>
    <mc:Fallback>
      <p:transition spd="slow" advClick="0" advTm="9000">
        <p:comb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F83A421-6502-AEB4-636D-F8E7AF210F2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ature, ciel, eau&#10;&#10;Le contenu généré par l’IA peut être incorrect.">
            <a:extLst>
              <a:ext uri="{FF2B5EF4-FFF2-40B4-BE49-F238E27FC236}">
                <a16:creationId xmlns:a16="http://schemas.microsoft.com/office/drawing/2014/main" id="{F8364F3B-3AD3-CCD5-D5DF-75BE2B371BA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6000" y="279000"/>
            <a:ext cx="11200000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72C0989-49AE-C447-DADE-59866F5E2371}"/>
              </a:ext>
            </a:extLst>
          </p:cNvPr>
          <p:cNvSpPr txBox="1"/>
          <p:nvPr/>
        </p:nvSpPr>
        <p:spPr>
          <a:xfrm>
            <a:off x="807521" y="6175169"/>
            <a:ext cx="779021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Le lac et l'entrée des gorges du Verdon.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36802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comb/>
      </p:transition>
    </mc:Choice>
    <mc:Fallback>
      <p:transition spd="slow" advClick="0" advTm="9000">
        <p:comb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32667C7-6DB5-D1A4-314D-F62642E3506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 descr="Une image contenant plein air, nature, montagne, eau&#10;&#10;Le contenu généré par l’IA peut être incorrect.">
            <a:extLst>
              <a:ext uri="{FF2B5EF4-FFF2-40B4-BE49-F238E27FC236}">
                <a16:creationId xmlns:a16="http://schemas.microsoft.com/office/drawing/2014/main" id="{F0723B1F-AB56-F725-4995-F166CB405F9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7061" y="439443"/>
            <a:ext cx="4680000" cy="2884895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9" name="Image 8" descr="Une image contenant plein air, montagne, nature, Col de montagne&#10;&#10;Le contenu généré par l’IA peut être incorrect.">
            <a:extLst>
              <a:ext uri="{FF2B5EF4-FFF2-40B4-BE49-F238E27FC236}">
                <a16:creationId xmlns:a16="http://schemas.microsoft.com/office/drawing/2014/main" id="{F1E3C41A-5B8E-9CAC-A0AF-92F2F931235D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49885" y="3549073"/>
            <a:ext cx="4356000" cy="2904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7077981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comb/>
      </p:transition>
    </mc:Choice>
    <mc:Fallback>
      <p:transition spd="slow" advClick="0" advTm="9000">
        <p:comb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53DA563-38ED-BABC-7EB8-3BC7E83631E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fenêtre, bâtiment, arbre&#10;&#10;Le contenu généré par l’IA peut être incorrect.">
            <a:extLst>
              <a:ext uri="{FF2B5EF4-FFF2-40B4-BE49-F238E27FC236}">
                <a16:creationId xmlns:a16="http://schemas.microsoft.com/office/drawing/2014/main" id="{9650110A-A2F6-5939-DD32-D1FFE252850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0951" y="3429000"/>
            <a:ext cx="4482000" cy="2988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nature, arbre, eau&#10;&#10;Le contenu généré par l’IA peut être incorrect.">
            <a:extLst>
              <a:ext uri="{FF2B5EF4-FFF2-40B4-BE49-F238E27FC236}">
                <a16:creationId xmlns:a16="http://schemas.microsoft.com/office/drawing/2014/main" id="{F7CFD33F-D01C-2EF7-AD0D-0D6F0F14A3D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43009" y="369208"/>
            <a:ext cx="4616363" cy="2916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3706464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comb/>
      </p:transition>
    </mc:Choice>
    <mc:Fallback>
      <p:transition spd="slow" advClick="0" advTm="9000">
        <p:comb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B47896F-FE41-6CCF-D808-4C9CDA65C20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ature, plein air, eau, érosion&#10;&#10;Le contenu généré par l’IA peut être incorrect.">
            <a:extLst>
              <a:ext uri="{FF2B5EF4-FFF2-40B4-BE49-F238E27FC236}">
                <a16:creationId xmlns:a16="http://schemas.microsoft.com/office/drawing/2014/main" id="{4D4CAD1F-83E8-510B-1BE5-9BD69F0D31F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5300" y="431800"/>
            <a:ext cx="3062340" cy="3852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eau, lac, montagne&#10;&#10;Le contenu généré par l’IA peut être incorrect.">
            <a:extLst>
              <a:ext uri="{FF2B5EF4-FFF2-40B4-BE49-F238E27FC236}">
                <a16:creationId xmlns:a16="http://schemas.microsoft.com/office/drawing/2014/main" id="{AD01D969-39FF-BF11-710C-2D62BD02273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15305" y="3543300"/>
            <a:ext cx="4372676" cy="2988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7108677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comb/>
      </p:transition>
    </mc:Choice>
    <mc:Fallback>
      <p:transition spd="slow" advClick="0" advTm="9000">
        <p:comb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C3C3867-28D2-76E9-5446-81716A4BC06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plante, fenêtre&#10;&#10;Le contenu généré par l’IA peut être incorrect.">
            <a:extLst>
              <a:ext uri="{FF2B5EF4-FFF2-40B4-BE49-F238E27FC236}">
                <a16:creationId xmlns:a16="http://schemas.microsoft.com/office/drawing/2014/main" id="{182FC7CD-BC85-F5D9-6731-129926AD972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0923" y="3478363"/>
            <a:ext cx="4356000" cy="2883491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7" name="Image 6" descr="Une image contenant plein air, plante, ciel, fenêtre&#10;&#10;Le contenu généré par l’IA peut être incorrect.">
            <a:extLst>
              <a:ext uri="{FF2B5EF4-FFF2-40B4-BE49-F238E27FC236}">
                <a16:creationId xmlns:a16="http://schemas.microsoft.com/office/drawing/2014/main" id="{99F79F86-3849-22DC-E73A-933979852F60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37227" y="490363"/>
            <a:ext cx="4513850" cy="2988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2A3C7318-20BC-80D6-C722-7DF26FD2DA08}"/>
              </a:ext>
            </a:extLst>
          </p:cNvPr>
          <p:cNvSpPr txBox="1"/>
          <p:nvPr/>
        </p:nvSpPr>
        <p:spPr>
          <a:xfrm>
            <a:off x="440923" y="1384198"/>
            <a:ext cx="610985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600" b="1" dirty="0">
                <a:solidFill>
                  <a:srgbClr val="FFFF00"/>
                </a:solidFill>
              </a:rPr>
              <a:t>La Provence et ses villages pittoresques à Suivre</a:t>
            </a:r>
          </a:p>
        </p:txBody>
      </p:sp>
    </p:spTree>
    <p:extLst>
      <p:ext uri="{BB962C8B-B14F-4D97-AF65-F5344CB8AC3E}">
        <p14:creationId xmlns:p14="http://schemas.microsoft.com/office/powerpoint/2010/main" val="4533666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comb/>
      </p:transition>
    </mc:Choice>
    <mc:Fallback>
      <p:transition spd="slow" advClick="0" advTm="9000">
        <p:comb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392616C-4CD1-2E7C-BE61-3AB41767954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aysage, eau, nuage&#10;&#10;Le contenu généré par l’IA peut être incorrect.">
            <a:extLst>
              <a:ext uri="{FF2B5EF4-FFF2-40B4-BE49-F238E27FC236}">
                <a16:creationId xmlns:a16="http://schemas.microsoft.com/office/drawing/2014/main" id="{1301856D-320F-3D1F-99EC-5B55213627D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6547" y="477000"/>
            <a:ext cx="4459494" cy="2952000"/>
          </a:xfrm>
          <a:prstGeom prst="rect">
            <a:avLst/>
          </a:prstGeom>
          <a:ln w="88900" cap="sq" cmpd="thickThin">
            <a:solidFill>
              <a:schemeClr val="tx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fenêtre, ciel, bâtiment&#10;&#10;Le contenu généré par l’IA peut être incorrect.">
            <a:extLst>
              <a:ext uri="{FF2B5EF4-FFF2-40B4-BE49-F238E27FC236}">
                <a16:creationId xmlns:a16="http://schemas.microsoft.com/office/drawing/2014/main" id="{91AB731A-331B-C63D-4DCE-04373BE00CC2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18447" y="3429000"/>
            <a:ext cx="4513879" cy="2988000"/>
          </a:xfrm>
          <a:prstGeom prst="rect">
            <a:avLst/>
          </a:prstGeom>
          <a:ln w="88900" cap="sq" cmpd="thickThin">
            <a:solidFill>
              <a:schemeClr val="tx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40711059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comb/>
      </p:transition>
    </mc:Choice>
    <mc:Fallback>
      <p:transition spd="slow" advClick="0" advTm="9000">
        <p:comb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75D6BCA-331B-A8E6-87A6-7431AB3B841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ville&#10;&#10;Le contenu généré par l’IA peut être incorrect.">
            <a:extLst>
              <a:ext uri="{FF2B5EF4-FFF2-40B4-BE49-F238E27FC236}">
                <a16:creationId xmlns:a16="http://schemas.microsoft.com/office/drawing/2014/main" id="{0160719B-A985-11A4-1B46-ABDD6740334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7177" y="3524003"/>
            <a:ext cx="4350726" cy="28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plante, ciel, arbre&#10;&#10;Le contenu généré par l’IA peut être incorrect.">
            <a:extLst>
              <a:ext uri="{FF2B5EF4-FFF2-40B4-BE49-F238E27FC236}">
                <a16:creationId xmlns:a16="http://schemas.microsoft.com/office/drawing/2014/main" id="{78AE7D11-E75F-4423-1666-9DAF584E8FCD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70973" y="536003"/>
            <a:ext cx="4513850" cy="2988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028367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comb/>
      </p:transition>
    </mc:Choice>
    <mc:Fallback>
      <p:transition spd="slow" advClick="0" advTm="9000">
        <p:comb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5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ABAED58-0B72-276D-92C8-43836C7DCE4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fenêtre, arbre, statue&#10;&#10;Le contenu généré par l’IA peut être incorrect.">
            <a:extLst>
              <a:ext uri="{FF2B5EF4-FFF2-40B4-BE49-F238E27FC236}">
                <a16:creationId xmlns:a16="http://schemas.microsoft.com/office/drawing/2014/main" id="{8382D171-884C-1058-CFD6-62908943EDC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6597" y="1953000"/>
            <a:ext cx="4458495" cy="2952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horloge, bâtiment, arbre&#10;&#10;Le contenu généré par l’IA peut être incorrect.">
            <a:extLst>
              <a:ext uri="{FF2B5EF4-FFF2-40B4-BE49-F238E27FC236}">
                <a16:creationId xmlns:a16="http://schemas.microsoft.com/office/drawing/2014/main" id="{9F4F8AC6-8068-D974-4AFD-30CEA89D381E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13403" y="1447801"/>
            <a:ext cx="2952000" cy="4456825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6787842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comb/>
      </p:transition>
    </mc:Choice>
    <mc:Fallback>
      <p:transition spd="slow" advClick="0" advTm="9000">
        <p:comb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D2051BA-8D60-6600-7310-3254C5EC6DB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arbre&#10;&#10;Le contenu généré par l’IA peut être incorrect.">
            <a:extLst>
              <a:ext uri="{FF2B5EF4-FFF2-40B4-BE49-F238E27FC236}">
                <a16:creationId xmlns:a16="http://schemas.microsoft.com/office/drawing/2014/main" id="{C432F208-5513-FD7B-17D9-0F28D786D46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57009" y="1227763"/>
            <a:ext cx="2916000" cy="4402473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bâtiment, fenêtre, plante&#10;&#10;Le contenu généré par l’IA peut être incorrect.">
            <a:extLst>
              <a:ext uri="{FF2B5EF4-FFF2-40B4-BE49-F238E27FC236}">
                <a16:creationId xmlns:a16="http://schemas.microsoft.com/office/drawing/2014/main" id="{8CAD2B8E-52C5-D959-6230-9FF98C1FD9B4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18993" y="1227763"/>
            <a:ext cx="2916000" cy="4402473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1171027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comb/>
      </p:transition>
    </mc:Choice>
    <mc:Fallback>
      <p:transition spd="slow" advClick="0" advTm="9000">
        <p:comb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B67013D-3B65-3849-BD01-9E5CA057B2F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fenêtre, bâtiment, porte&#10;&#10;Le contenu généré par l’IA peut être incorrect.">
            <a:extLst>
              <a:ext uri="{FF2B5EF4-FFF2-40B4-BE49-F238E27FC236}">
                <a16:creationId xmlns:a16="http://schemas.microsoft.com/office/drawing/2014/main" id="{0F211743-90D8-F2DC-668E-65E581557D4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6439" y="1008530"/>
            <a:ext cx="3060000" cy="4619881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bâtiment, plante, nuage&#10;&#10;Le contenu généré par l’IA peut être incorrect.">
            <a:extLst>
              <a:ext uri="{FF2B5EF4-FFF2-40B4-BE49-F238E27FC236}">
                <a16:creationId xmlns:a16="http://schemas.microsoft.com/office/drawing/2014/main" id="{6AEC8DD1-3AA3-615C-B957-3799B83A50C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66066" y="1842470"/>
            <a:ext cx="4459495" cy="2952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5686689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comb/>
      </p:transition>
    </mc:Choice>
    <mc:Fallback>
      <p:transition spd="slow" advClick="0" advTm="9000">
        <p:comb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4B14E40-3E32-8D91-56C1-82B6EB6E1B8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aysage, montagne, ciel&#10;&#10;Le contenu généré par l’IA peut être incorrect.">
            <a:extLst>
              <a:ext uri="{FF2B5EF4-FFF2-40B4-BE49-F238E27FC236}">
                <a16:creationId xmlns:a16="http://schemas.microsoft.com/office/drawing/2014/main" id="{F8BEA9C1-9425-88F3-8A8C-F4B39589BCCD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964496" y="3562604"/>
            <a:ext cx="3744000" cy="2901028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bâtiment, plante, nuage&#10;&#10;Le contenu généré par l’IA peut être incorrect.">
            <a:extLst>
              <a:ext uri="{FF2B5EF4-FFF2-40B4-BE49-F238E27FC236}">
                <a16:creationId xmlns:a16="http://schemas.microsoft.com/office/drawing/2014/main" id="{7036E71D-5247-F17D-C55F-E84E102DD8E6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8667" y="441000"/>
            <a:ext cx="4513879" cy="2988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F238C84E-E4A2-0F39-DB07-EF5E9BABFB26}"/>
              </a:ext>
            </a:extLst>
          </p:cNvPr>
          <p:cNvSpPr txBox="1"/>
          <p:nvPr/>
        </p:nvSpPr>
        <p:spPr>
          <a:xfrm>
            <a:off x="6096000" y="750628"/>
            <a:ext cx="637693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000" b="1" dirty="0">
                <a:solidFill>
                  <a:srgbClr val="FFFF00"/>
                </a:solidFill>
              </a:rPr>
              <a:t>Lorient Vous A Présenté </a:t>
            </a:r>
          </a:p>
          <a:p>
            <a:r>
              <a:rPr lang="fr-FR" sz="4000" b="1" dirty="0">
                <a:solidFill>
                  <a:srgbClr val="FFFF00"/>
                </a:solidFill>
              </a:rPr>
              <a:t>Les Gorges Du Verdon </a:t>
            </a:r>
          </a:p>
          <a:p>
            <a:r>
              <a:rPr lang="fr-FR" sz="4000" b="1" dirty="0">
                <a:solidFill>
                  <a:srgbClr val="FFFF00"/>
                </a:solidFill>
              </a:rPr>
              <a:t>Et Ses Alentours 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55216B08-7B95-08C2-24E3-94FF575E33FA}"/>
              </a:ext>
            </a:extLst>
          </p:cNvPr>
          <p:cNvSpPr txBox="1"/>
          <p:nvPr/>
        </p:nvSpPr>
        <p:spPr>
          <a:xfrm>
            <a:off x="1393481" y="4168381"/>
            <a:ext cx="727813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000" b="1" dirty="0">
                <a:solidFill>
                  <a:srgbClr val="FFFF00"/>
                </a:solidFill>
              </a:rPr>
              <a:t>Les Images et le son du net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0485765B-C0A8-4C3C-843F-8FA5F711A322}"/>
              </a:ext>
            </a:extLst>
          </p:cNvPr>
          <p:cNvSpPr txBox="1"/>
          <p:nvPr/>
        </p:nvSpPr>
        <p:spPr>
          <a:xfrm>
            <a:off x="4053017" y="4962063"/>
            <a:ext cx="565939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000" b="1" dirty="0">
                <a:solidFill>
                  <a:srgbClr val="FFFF00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9009857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comb/>
      </p:transition>
    </mc:Choice>
    <mc:Fallback>
      <p:transition spd="slow" advClick="0" advTm="9000">
        <p:comb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102</TotalTime>
  <Words>226</Words>
  <Application>Microsoft Office PowerPoint</Application>
  <PresentationFormat>Grand écran</PresentationFormat>
  <Paragraphs>27</Paragraphs>
  <Slides>28</Slides>
  <Notes>1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28</vt:i4>
      </vt:variant>
    </vt:vector>
  </HeadingPairs>
  <TitlesOfParts>
    <vt:vector size="32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4</cp:revision>
  <dcterms:created xsi:type="dcterms:W3CDTF">2025-03-13T09:27:59Z</dcterms:created>
  <dcterms:modified xsi:type="dcterms:W3CDTF">2025-05-15T12:27:00Z</dcterms:modified>
</cp:coreProperties>
</file>