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6" r:id="rId3"/>
    <p:sldId id="256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77" r:id="rId16"/>
    <p:sldId id="276" r:id="rId17"/>
    <p:sldId id="269" r:id="rId18"/>
    <p:sldId id="278" r:id="rId19"/>
    <p:sldId id="279" r:id="rId20"/>
    <p:sldId id="271" r:id="rId21"/>
    <p:sldId id="280" r:id="rId22"/>
    <p:sldId id="272" r:id="rId23"/>
    <p:sldId id="270" r:id="rId24"/>
    <p:sldId id="282" r:id="rId25"/>
    <p:sldId id="273" r:id="rId26"/>
    <p:sldId id="274" r:id="rId27"/>
    <p:sldId id="275" r:id="rId28"/>
    <p:sldId id="281" r:id="rId29"/>
    <p:sldId id="283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50" autoAdjust="0"/>
    <p:restoredTop sz="94660"/>
  </p:normalViewPr>
  <p:slideViewPr>
    <p:cSldViewPr snapToGrid="0">
      <p:cViewPr varScale="1">
        <p:scale>
          <a:sx n="81" d="100"/>
          <a:sy n="81" d="100"/>
        </p:scale>
        <p:origin x="53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F69B0B80-82F0-5566-F558-C3AB759CF8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570" y="279000"/>
            <a:ext cx="96768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70C8A-ED6B-A26F-3881-FE392DF4F931}"/>
              </a:ext>
            </a:extLst>
          </p:cNvPr>
          <p:cNvSpPr txBox="1"/>
          <p:nvPr/>
        </p:nvSpPr>
        <p:spPr>
          <a:xfrm>
            <a:off x="1854924" y="6117335"/>
            <a:ext cx="9522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Château-l'Évêque vu du nord, Dordogne,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943E20-B360-C3AD-0F73-7180A9E05371}"/>
              </a:ext>
            </a:extLst>
          </p:cNvPr>
          <p:cNvSpPr txBox="1"/>
          <p:nvPr/>
        </p:nvSpPr>
        <p:spPr>
          <a:xfrm>
            <a:off x="3840480" y="279000"/>
            <a:ext cx="6048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Beauronne Château l'Evêque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  <p:sndAc>
          <p:stSnd loop="1">
            <p:snd r:embed="rId2" name="Bourrées du Périgord.wav"/>
          </p:stSnd>
        </p:sndAc>
      </p:transition>
    </mc:Choice>
    <mc:Fallback>
      <p:transition spd="slow" advClick="0" advTm="9000">
        <p:fade/>
        <p:sndAc>
          <p:stSnd loop="1">
            <p:snd r:embed="rId2" name="Bourrées du Périg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E2A12844-531B-72D0-AE5D-97C540E7CF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907" y="1758325"/>
            <a:ext cx="5184000" cy="2916001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4A7D7F-599B-F471-DF40-89C76237AF91}"/>
              </a:ext>
            </a:extLst>
          </p:cNvPr>
          <p:cNvSpPr txBox="1"/>
          <p:nvPr/>
        </p:nvSpPr>
        <p:spPr>
          <a:xfrm>
            <a:off x="1805049" y="4673893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Jumilhac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F48D1C8-D758-04A6-FB93-9418D8B6F096}"/>
              </a:ext>
            </a:extLst>
          </p:cNvPr>
          <p:cNvSpPr txBox="1"/>
          <p:nvPr/>
        </p:nvSpPr>
        <p:spPr>
          <a:xfrm>
            <a:off x="6662057" y="1508166"/>
            <a:ext cx="48688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Château-l'Évêque se situe dans le département de la Dordogne, en Périgord central, dans le nord du bourg de Château-l'Évêque, à proximité de la route départementale 939. Il surplombe le ruisseau de Mesplier, un petit affluent de la Beauronne.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556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lante&#10;&#10;Le contenu généré par l’IA peut être incorrect.">
            <a:extLst>
              <a:ext uri="{FF2B5EF4-FFF2-40B4-BE49-F238E27FC236}">
                <a16:creationId xmlns:a16="http://schemas.microsoft.com/office/drawing/2014/main" id="{C8CDD7DB-71DB-F4CA-4333-4D3BD83FCB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2273" y="279000"/>
            <a:ext cx="4722638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7124AB-8EEE-2508-C2B2-2CB6DAB91FA9}"/>
              </a:ext>
            </a:extLst>
          </p:cNvPr>
          <p:cNvSpPr txBox="1"/>
          <p:nvPr/>
        </p:nvSpPr>
        <p:spPr>
          <a:xfrm>
            <a:off x="556952" y="3135087"/>
            <a:ext cx="35835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Beauronne à Château-l'Évêque (vue vers l'amont), Dordogne, France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6466EF19-5E1C-9F20-B61A-1F5C56DF1A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647718"/>
            <a:ext cx="11484000" cy="5562563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B77AE0-7A9D-C0B1-D2CE-11F5C8C7E42B}"/>
              </a:ext>
            </a:extLst>
          </p:cNvPr>
          <p:cNvSpPr txBox="1"/>
          <p:nvPr/>
        </p:nvSpPr>
        <p:spPr>
          <a:xfrm>
            <a:off x="483326" y="6316430"/>
            <a:ext cx="1148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À gauche du château, son ancienne chapelle castrale, devenue église paroissiale.</a:t>
            </a: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9727BCF8-7B5D-1258-5791-E65952C991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72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A0545B-3222-2E5F-7446-460BD26FD221}"/>
              </a:ext>
            </a:extLst>
          </p:cNvPr>
          <p:cNvSpPr txBox="1"/>
          <p:nvPr/>
        </p:nvSpPr>
        <p:spPr>
          <a:xfrm>
            <a:off x="230778" y="3429000"/>
            <a:ext cx="2991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château de Château-l'Évêque, Dordogne,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FE849E0D-B668-C616-AC14-7A5ED1844C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864" y="279000"/>
            <a:ext cx="4723526" cy="6300000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A08F15-82A7-DA1E-6AA8-970E0C1EDB94}"/>
              </a:ext>
            </a:extLst>
          </p:cNvPr>
          <p:cNvSpPr txBox="1"/>
          <p:nvPr/>
        </p:nvSpPr>
        <p:spPr>
          <a:xfrm>
            <a:off x="7889965" y="4911633"/>
            <a:ext cx="4171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Le château de Château-l'Évêque, Dordogne, France.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B78F084C-BE2B-860A-5E18-D4C610371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9555" y="279000"/>
            <a:ext cx="4723525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494C21C-5088-6EE5-00BE-A8E13B726493}"/>
              </a:ext>
            </a:extLst>
          </p:cNvPr>
          <p:cNvSpPr txBox="1"/>
          <p:nvPr/>
        </p:nvSpPr>
        <p:spPr>
          <a:xfrm>
            <a:off x="1163782" y="3437170"/>
            <a:ext cx="3301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façade nord.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rte&#10;&#10;Le contenu généré par l’IA peut être incorrect.">
            <a:extLst>
              <a:ext uri="{FF2B5EF4-FFF2-40B4-BE49-F238E27FC236}">
                <a16:creationId xmlns:a16="http://schemas.microsoft.com/office/drawing/2014/main" id="{9AA7B976-09FD-2C6B-F350-DD935A9D02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178" y="279000"/>
            <a:ext cx="4723524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481767-BFAF-303A-73B3-9A9761EA58C7}"/>
              </a:ext>
            </a:extLst>
          </p:cNvPr>
          <p:cNvSpPr txBox="1"/>
          <p:nvPr/>
        </p:nvSpPr>
        <p:spPr>
          <a:xfrm>
            <a:off x="8360229" y="4105894"/>
            <a:ext cx="3467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porte d'une tour.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lein air, Porte de maison&#10;&#10;Le contenu généré par l’IA peut être incorrect.">
            <a:extLst>
              <a:ext uri="{FF2B5EF4-FFF2-40B4-BE49-F238E27FC236}">
                <a16:creationId xmlns:a16="http://schemas.microsoft.com/office/drawing/2014/main" id="{C0F32596-F952-F45A-E53F-DAE70160AC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177" y="261000"/>
            <a:ext cx="8448000" cy="6336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9C7A95-541B-536A-4AE1-1A505FACA6E5}"/>
              </a:ext>
            </a:extLst>
          </p:cNvPr>
          <p:cNvSpPr txBox="1"/>
          <p:nvPr/>
        </p:nvSpPr>
        <p:spPr>
          <a:xfrm>
            <a:off x="506681" y="3325091"/>
            <a:ext cx="2826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Accès au domaine par une porte charretière et une porte piétonne.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24A1C41A-B528-FA4F-5705-91EDC17A37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969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AE43B1-22C5-CB5F-4D18-C62CAB9DA43C}"/>
              </a:ext>
            </a:extLst>
          </p:cNvPr>
          <p:cNvSpPr txBox="1"/>
          <p:nvPr/>
        </p:nvSpPr>
        <p:spPr>
          <a:xfrm>
            <a:off x="9013371" y="3659832"/>
            <a:ext cx="3063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L'allée cavalère.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uste&#10;&#10;Le contenu généré par l’IA peut être incorrect.">
            <a:extLst>
              <a:ext uri="{FF2B5EF4-FFF2-40B4-BE49-F238E27FC236}">
                <a16:creationId xmlns:a16="http://schemas.microsoft.com/office/drawing/2014/main" id="{286A2C4D-AC9A-E8E9-F495-1270FE3E1A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925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45083A-40A9-3FED-4D1E-7D3C15A1B151}"/>
              </a:ext>
            </a:extLst>
          </p:cNvPr>
          <p:cNvSpPr txBox="1"/>
          <p:nvPr/>
        </p:nvSpPr>
        <p:spPr>
          <a:xfrm>
            <a:off x="641268" y="3524003"/>
            <a:ext cx="3174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Petit pont dans le parc.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route&#10;&#10;Le contenu généré par l’IA peut être incorrect.">
            <a:extLst>
              <a:ext uri="{FF2B5EF4-FFF2-40B4-BE49-F238E27FC236}">
                <a16:creationId xmlns:a16="http://schemas.microsoft.com/office/drawing/2014/main" id="{866D4101-BB89-1F2F-E4CE-B07ADF9357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91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86585F-C750-BF35-EBC3-79F698D8A3D5}"/>
              </a:ext>
            </a:extLst>
          </p:cNvPr>
          <p:cNvSpPr txBox="1"/>
          <p:nvPr/>
        </p:nvSpPr>
        <p:spPr>
          <a:xfrm>
            <a:off x="8906494" y="3075709"/>
            <a:ext cx="31469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bourg de Beauronne, Dordogne,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8415D6B7-3386-AAF9-BD9F-58A9C017A4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426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1AC3B9-9509-C578-470D-4496C46B2559}"/>
              </a:ext>
            </a:extLst>
          </p:cNvPr>
          <p:cNvSpPr txBox="1"/>
          <p:nvPr/>
        </p:nvSpPr>
        <p:spPr>
          <a:xfrm>
            <a:off x="154379" y="3429000"/>
            <a:ext cx="3336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Beauronne à Maine Moulin.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7BD52701-9435-8639-1A66-58323E4952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95" y="225000"/>
            <a:ext cx="8544000" cy="6408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EA3953-3C8A-4002-A6BF-8BDBE380B198}"/>
              </a:ext>
            </a:extLst>
          </p:cNvPr>
          <p:cNvSpPr txBox="1"/>
          <p:nvPr/>
        </p:nvSpPr>
        <p:spPr>
          <a:xfrm>
            <a:off x="9108374" y="3289465"/>
            <a:ext cx="29807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Panneau bilingue en français et occitan.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grave, cimetière&#10;&#10;Le contenu généré par l’IA peut être incorrect.">
            <a:extLst>
              <a:ext uri="{FF2B5EF4-FFF2-40B4-BE49-F238E27FC236}">
                <a16:creationId xmlns:a16="http://schemas.microsoft.com/office/drawing/2014/main" id="{796DCF26-E165-85C6-B81C-0B7B8930CD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7039" y="279000"/>
            <a:ext cx="4615385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74D69A-2795-5022-9317-A5C57FBB70F4}"/>
              </a:ext>
            </a:extLst>
          </p:cNvPr>
          <p:cNvSpPr txBox="1"/>
          <p:nvPr/>
        </p:nvSpPr>
        <p:spPr>
          <a:xfrm>
            <a:off x="8443356" y="3325091"/>
            <a:ext cx="35388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Puits à côté de l'église Saint Julien à Château-l'Évêque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lante&#10;&#10;Le contenu généré par l’IA peut être incorrect.">
            <a:extLst>
              <a:ext uri="{FF2B5EF4-FFF2-40B4-BE49-F238E27FC236}">
                <a16:creationId xmlns:a16="http://schemas.microsoft.com/office/drawing/2014/main" id="{D6E1A9D3-8D10-742A-4AFA-9BAE9860B0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181" y="308025"/>
            <a:ext cx="4680000" cy="624195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1C89F4-A34F-8915-5604-4332243A4248}"/>
              </a:ext>
            </a:extLst>
          </p:cNvPr>
          <p:cNvSpPr txBox="1"/>
          <p:nvPr/>
        </p:nvSpPr>
        <p:spPr>
          <a:xfrm>
            <a:off x="8478982" y="3170712"/>
            <a:ext cx="3574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Beauronne à Château-l'Évêque (vue vers l'amont), Dordogne,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334C1BAB-2ACE-B71F-10C2-8833A933EA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1553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A02EAF-E634-C6E3-E993-95225B340E66}"/>
              </a:ext>
            </a:extLst>
          </p:cNvPr>
          <p:cNvSpPr txBox="1"/>
          <p:nvPr/>
        </p:nvSpPr>
        <p:spPr>
          <a:xfrm>
            <a:off x="1795153" y="3659832"/>
            <a:ext cx="3016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mairie.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herbe&#10;&#10;Le contenu généré par l’IA peut être incorrect.">
            <a:extLst>
              <a:ext uri="{FF2B5EF4-FFF2-40B4-BE49-F238E27FC236}">
                <a16:creationId xmlns:a16="http://schemas.microsoft.com/office/drawing/2014/main" id="{B2BAB8E1-0A7A-59C6-9982-4BC0F27B42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7442" y="279000"/>
            <a:ext cx="8597007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09F27C-A279-BCB4-000E-6B446E7EC9DA}"/>
              </a:ext>
            </a:extLst>
          </p:cNvPr>
          <p:cNvSpPr txBox="1"/>
          <p:nvPr/>
        </p:nvSpPr>
        <p:spPr>
          <a:xfrm>
            <a:off x="190005" y="3598223"/>
            <a:ext cx="27669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Daille à Château-l'Évêque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2FE4E87C-2BEC-45EF-D2A1-19C75AD8B1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94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639861-6B30-D57E-6E85-9BF9800AA8B5}"/>
              </a:ext>
            </a:extLst>
          </p:cNvPr>
          <p:cNvSpPr txBox="1"/>
          <p:nvPr/>
        </p:nvSpPr>
        <p:spPr>
          <a:xfrm>
            <a:off x="9025247" y="3241964"/>
            <a:ext cx="29807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Manoir de Coularède à Château-l'Évêque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637E9C96-ACA7-D44C-725D-2F3CFA713F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221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14789B-E593-04B7-E281-043C54256F8C}"/>
              </a:ext>
            </a:extLst>
          </p:cNvPr>
          <p:cNvSpPr txBox="1"/>
          <p:nvPr/>
        </p:nvSpPr>
        <p:spPr>
          <a:xfrm>
            <a:off x="9037122" y="3871356"/>
            <a:ext cx="3301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Notre-Dame-de-la-Nativité.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bâtiment, Sculpture, monument&#10;&#10;Le contenu généré par l’IA peut être incorrect.">
            <a:extLst>
              <a:ext uri="{FF2B5EF4-FFF2-40B4-BE49-F238E27FC236}">
                <a16:creationId xmlns:a16="http://schemas.microsoft.com/office/drawing/2014/main" id="{B6FE18E7-229E-DD8E-4EDD-17E0EB5583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8728" y="279000"/>
            <a:ext cx="4632352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C3AF87-F6B5-2E36-E0EA-050351F0D13A}"/>
              </a:ext>
            </a:extLst>
          </p:cNvPr>
          <p:cNvSpPr txBox="1"/>
          <p:nvPr/>
        </p:nvSpPr>
        <p:spPr>
          <a:xfrm>
            <a:off x="605642" y="3218213"/>
            <a:ext cx="39307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Saint-Vincent-de-Paul sur la façade du couvent de Château-l'Évêque, Dordogne, France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tour&#10;&#10;Le contenu généré par l’IA peut être incorrect.">
            <a:extLst>
              <a:ext uri="{FF2B5EF4-FFF2-40B4-BE49-F238E27FC236}">
                <a16:creationId xmlns:a16="http://schemas.microsoft.com/office/drawing/2014/main" id="{05071349-B224-30E1-351D-27E030F7BA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8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26B561-475F-FFD9-5064-E25118FE8EEF}"/>
              </a:ext>
            </a:extLst>
          </p:cNvPr>
          <p:cNvSpPr txBox="1"/>
          <p:nvPr/>
        </p:nvSpPr>
        <p:spPr>
          <a:xfrm>
            <a:off x="1341912" y="3659832"/>
            <a:ext cx="326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Son clocher.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bâtiment, meubles&#10;&#10;Le contenu généré par l’IA peut être incorrect.">
            <a:extLst>
              <a:ext uri="{FF2B5EF4-FFF2-40B4-BE49-F238E27FC236}">
                <a16:creationId xmlns:a16="http://schemas.microsoft.com/office/drawing/2014/main" id="{94D11DA7-4553-C15D-25EA-700AE4942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46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914D4A-4619-04DC-AB46-4327CA7E4F36}"/>
              </a:ext>
            </a:extLst>
          </p:cNvPr>
          <p:cNvSpPr txBox="1"/>
          <p:nvPr/>
        </p:nvSpPr>
        <p:spPr>
          <a:xfrm>
            <a:off x="9025247" y="3515096"/>
            <a:ext cx="2968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nef de l'église, Beauronne, Dordogne,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église, bâtiment, monument&#10;&#10;Le contenu généré par l’IA peut être incorrect.">
            <a:extLst>
              <a:ext uri="{FF2B5EF4-FFF2-40B4-BE49-F238E27FC236}">
                <a16:creationId xmlns:a16="http://schemas.microsoft.com/office/drawing/2014/main" id="{D1A3ED78-38BB-FF5B-ADEC-E2673FCE08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096" y="2245585"/>
            <a:ext cx="3168000" cy="4225317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B421AF-9B90-9B41-E64B-7603D670BC56}"/>
              </a:ext>
            </a:extLst>
          </p:cNvPr>
          <p:cNvSpPr txBox="1"/>
          <p:nvPr/>
        </p:nvSpPr>
        <p:spPr>
          <a:xfrm>
            <a:off x="225631" y="675925"/>
            <a:ext cx="35863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Puits à côté de l'église Saint Julien à Château-l'Évêque, Dordogne, France</a:t>
            </a:r>
          </a:p>
        </p:txBody>
      </p:sp>
      <p:pic>
        <p:nvPicPr>
          <p:cNvPr id="6" name="Image 5" descr="Une image contenant arbre, plein air, bâtiment, plante&#10;&#10;Le contenu généré par l’IA peut être incorrect.">
            <a:extLst>
              <a:ext uri="{FF2B5EF4-FFF2-40B4-BE49-F238E27FC236}">
                <a16:creationId xmlns:a16="http://schemas.microsoft.com/office/drawing/2014/main" id="{23D7629E-4ABA-7966-FC80-DF72EAAD4C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4904" y="392932"/>
            <a:ext cx="3924000" cy="2881688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BC6AE61-3E94-F7EC-DC9F-1DA49AEDD747}"/>
              </a:ext>
            </a:extLst>
          </p:cNvPr>
          <p:cNvSpPr txBox="1"/>
          <p:nvPr/>
        </p:nvSpPr>
        <p:spPr>
          <a:xfrm>
            <a:off x="8412420" y="3274620"/>
            <a:ext cx="423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Manoir des Rivières à Château-l'Évêque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bâtiment&#10;&#10;Le contenu généré par l’IA peut être incorrect.">
            <a:extLst>
              <a:ext uri="{FF2B5EF4-FFF2-40B4-BE49-F238E27FC236}">
                <a16:creationId xmlns:a16="http://schemas.microsoft.com/office/drawing/2014/main" id="{CF7A9BEA-57ED-F169-DB0E-2DA7C6F5F1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5" y="279000"/>
            <a:ext cx="472353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CE4207-1F8F-4914-299B-7AF4D3C39FD7}"/>
              </a:ext>
            </a:extLst>
          </p:cNvPr>
          <p:cNvSpPr txBox="1"/>
          <p:nvPr/>
        </p:nvSpPr>
        <p:spPr>
          <a:xfrm>
            <a:off x="456645" y="3728852"/>
            <a:ext cx="3277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Beauronne (24) monument aux morts </a:t>
            </a: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8E0439E5-F4AF-065D-C461-9D99B43EB8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46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6F8C97-790C-994B-0EDE-7B7A030A0D1D}"/>
              </a:ext>
            </a:extLst>
          </p:cNvPr>
          <p:cNvSpPr txBox="1"/>
          <p:nvPr/>
        </p:nvSpPr>
        <p:spPr>
          <a:xfrm>
            <a:off x="8977745" y="3429000"/>
            <a:ext cx="29332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Bâtiment dans le bourg de Beauronne, Dordogne,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 naturel, herbe, Forêt ripicole&#10;&#10;Le contenu généré par l’IA peut être incorrect.">
            <a:extLst>
              <a:ext uri="{FF2B5EF4-FFF2-40B4-BE49-F238E27FC236}">
                <a16:creationId xmlns:a16="http://schemas.microsoft.com/office/drawing/2014/main" id="{791A94FE-2104-82FA-7700-F1AC9F3486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179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297B9D-290C-D4DC-8C7A-A0797C79A762}"/>
              </a:ext>
            </a:extLst>
          </p:cNvPr>
          <p:cNvSpPr txBox="1"/>
          <p:nvPr/>
        </p:nvSpPr>
        <p:spPr>
          <a:xfrm>
            <a:off x="688769" y="3645724"/>
            <a:ext cx="3075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Beauronne à Petit-Boissonnie.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arbre&#10;&#10;Le contenu généré par l’IA peut être incorrect.">
            <a:extLst>
              <a:ext uri="{FF2B5EF4-FFF2-40B4-BE49-F238E27FC236}">
                <a16:creationId xmlns:a16="http://schemas.microsoft.com/office/drawing/2014/main" id="{938635EA-454F-8464-6066-AD90BAFC39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489" y="439456"/>
            <a:ext cx="4519529" cy="331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99DBC4-7985-28A5-D1CC-8D742D51429A}"/>
              </a:ext>
            </a:extLst>
          </p:cNvPr>
          <p:cNvSpPr txBox="1"/>
          <p:nvPr/>
        </p:nvSpPr>
        <p:spPr>
          <a:xfrm>
            <a:off x="154379" y="3847605"/>
            <a:ext cx="5379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Ferme de Daille à Château-l'Évêque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plante, herbe, eau&#10;&#10;Le contenu généré par l’IA peut être incorrect.">
            <a:extLst>
              <a:ext uri="{FF2B5EF4-FFF2-40B4-BE49-F238E27FC236}">
                <a16:creationId xmlns:a16="http://schemas.microsoft.com/office/drawing/2014/main" id="{8A561D54-4F6D-866E-2F0F-6ED74A0AD2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8434" y="3265786"/>
            <a:ext cx="4283077" cy="3132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5C3A09D-02F3-5252-B2EE-4C3AE61C82D7}"/>
              </a:ext>
            </a:extLst>
          </p:cNvPr>
          <p:cNvSpPr txBox="1"/>
          <p:nvPr/>
        </p:nvSpPr>
        <p:spPr>
          <a:xfrm>
            <a:off x="7137070" y="2268396"/>
            <a:ext cx="4940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Lavoir sur le ruisseau de Mesplier à Château-l'Évêque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eau&#10;&#10;Le contenu généré par l’IA peut être incorrect.">
            <a:extLst>
              <a:ext uri="{FF2B5EF4-FFF2-40B4-BE49-F238E27FC236}">
                <a16:creationId xmlns:a16="http://schemas.microsoft.com/office/drawing/2014/main" id="{4F1EBADD-B556-AA3A-39F0-F2CB9D299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48" y="3429000"/>
            <a:ext cx="3936000" cy="2952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77178A-412E-0B9F-45E7-38B739466324}"/>
              </a:ext>
            </a:extLst>
          </p:cNvPr>
          <p:cNvSpPr txBox="1"/>
          <p:nvPr/>
        </p:nvSpPr>
        <p:spPr>
          <a:xfrm>
            <a:off x="327227" y="2133668"/>
            <a:ext cx="42632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Lavoir sur le ruisseau de Mesplier, Château-l'Évêque, Dordogne,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fenêtre, route&#10;&#10;Le contenu généré par l’IA peut être incorrect.">
            <a:extLst>
              <a:ext uri="{FF2B5EF4-FFF2-40B4-BE49-F238E27FC236}">
                <a16:creationId xmlns:a16="http://schemas.microsoft.com/office/drawing/2014/main" id="{D01A2C6E-B20F-5019-69D2-793193F9B9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5152" y="477000"/>
            <a:ext cx="3936000" cy="2952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765E54A-676A-73FE-0161-211BF984F102}"/>
              </a:ext>
            </a:extLst>
          </p:cNvPr>
          <p:cNvSpPr txBox="1"/>
          <p:nvPr/>
        </p:nvSpPr>
        <p:spPr>
          <a:xfrm>
            <a:off x="7799454" y="3199939"/>
            <a:ext cx="43582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L'hôtel de ville de Château-l'Évêque, Dordogne, France.</a:t>
            </a: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enêtre&#10;&#10;Le contenu généré par l’IA peut être incorrect.">
            <a:extLst>
              <a:ext uri="{FF2B5EF4-FFF2-40B4-BE49-F238E27FC236}">
                <a16:creationId xmlns:a16="http://schemas.microsoft.com/office/drawing/2014/main" id="{9207B39C-8663-FD47-AA65-3D60EDCA62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71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834CC0-5A41-8760-F2AB-099B2D2B74DB}"/>
              </a:ext>
            </a:extLst>
          </p:cNvPr>
          <p:cNvSpPr txBox="1"/>
          <p:nvPr/>
        </p:nvSpPr>
        <p:spPr>
          <a:xfrm>
            <a:off x="9001496" y="3429000"/>
            <a:ext cx="30875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noble de Vessat, Château-l'Évêque, Dordogne,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maison, arbre, herbe&#10;&#10;Le contenu généré par l’IA peut être incorrect.">
            <a:extLst>
              <a:ext uri="{FF2B5EF4-FFF2-40B4-BE49-F238E27FC236}">
                <a16:creationId xmlns:a16="http://schemas.microsoft.com/office/drawing/2014/main" id="{0A6C8CD3-C8A5-B78F-B2BA-71E5E5F5EA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42" y="3574220"/>
            <a:ext cx="3924000" cy="2903706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D40091A-15C0-2BAF-7D31-6589C8131B17}"/>
              </a:ext>
            </a:extLst>
          </p:cNvPr>
          <p:cNvSpPr txBox="1"/>
          <p:nvPr/>
        </p:nvSpPr>
        <p:spPr>
          <a:xfrm>
            <a:off x="143932" y="2976241"/>
            <a:ext cx="5864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Dordogne - Château-l'Évêque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9" name="Image 8" descr="Une image contenant arbre, plein air, bâtiment, plante&#10;&#10;Le contenu généré par l’IA peut être incorrect.">
            <a:extLst>
              <a:ext uri="{FF2B5EF4-FFF2-40B4-BE49-F238E27FC236}">
                <a16:creationId xmlns:a16="http://schemas.microsoft.com/office/drawing/2014/main" id="{D8B2A084-50CD-8CE7-14EA-4159C35EF4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8137" y="369000"/>
            <a:ext cx="4166805" cy="306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DE7379E-C550-DAE2-9888-5CD387793C56}"/>
              </a:ext>
            </a:extLst>
          </p:cNvPr>
          <p:cNvSpPr txBox="1"/>
          <p:nvPr/>
        </p:nvSpPr>
        <p:spPr>
          <a:xfrm>
            <a:off x="8360229" y="3437906"/>
            <a:ext cx="4560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Manoir des Rivières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31F9CAB-8E9E-2CEC-D3F6-92D89362535B}"/>
              </a:ext>
            </a:extLst>
          </p:cNvPr>
          <p:cNvSpPr txBox="1"/>
          <p:nvPr/>
        </p:nvSpPr>
        <p:spPr>
          <a:xfrm>
            <a:off x="447058" y="782240"/>
            <a:ext cx="61030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Le Château  De Château – L’Evêque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En Dordogne –Périgord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2CFE4C3-320A-F29C-B6AF-64783C2504A2}"/>
              </a:ext>
            </a:extLst>
          </p:cNvPr>
          <p:cNvSpPr txBox="1"/>
          <p:nvPr/>
        </p:nvSpPr>
        <p:spPr>
          <a:xfrm>
            <a:off x="5011387" y="4176451"/>
            <a:ext cx="4441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prism isContent="1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350</Words>
  <Application>Microsoft Office PowerPoint</Application>
  <PresentationFormat>Grand écran</PresentationFormat>
  <Paragraphs>42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2025-03-13T09:27:59Z</dcterms:created>
  <dcterms:modified xsi:type="dcterms:W3CDTF">2025-05-21T09:52:47Z</dcterms:modified>
</cp:coreProperties>
</file>