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4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3" r:id="rId4"/>
    <p:sldId id="261" r:id="rId5"/>
    <p:sldId id="262" r:id="rId6"/>
    <p:sldId id="264" r:id="rId7"/>
    <p:sldId id="260" r:id="rId8"/>
    <p:sldId id="265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aS3/IF3C6oN5aaqMpQVag==" hashData="LR29B/TFqvc5D6nezeRJA/T4G8q4ahrPH3NmXIkMzbME3VB+eSi85uiDe4nq3g52vYLlMNgApt+DKHvc1090g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076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62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450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5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436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500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59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286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3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539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743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94E31-DD51-41A4-BA53-B3C84C795BF9}" type="datetimeFigureOut">
              <a:rPr lang="fr-FR" smtClean="0"/>
              <a:t>19/05/2025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2F3C9-BE76-48F3-A9A7-D623FC170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614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microsoft.com/office/2007/relationships/hdphoto" Target="../media/hdphoto5.wdp"/><Relationship Id="rId10" Type="http://schemas.openxmlformats.org/officeDocument/2006/relationships/image" Target="../media/image15.jpg"/><Relationship Id="rId4" Type="http://schemas.openxmlformats.org/officeDocument/2006/relationships/image" Target="../media/image11.pn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gif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ond Ecran Bois - Photos : téléchargez gratuitement des images de haute  qualité | Freepi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93"/>
            <a:ext cx="12192001" cy="684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73703" y="1816786"/>
            <a:ext cx="7415254" cy="1325563"/>
          </a:xfrm>
        </p:spPr>
        <p:txBody>
          <a:bodyPr/>
          <a:lstStyle/>
          <a:p>
            <a:r>
              <a:rPr lang="fr-FR" dirty="0" smtClean="0">
                <a:latin typeface="Playball" panose="02000000000000000000" pitchFamily="2" charset="0"/>
              </a:rPr>
              <a:t>« De Peau neuve en peau Fripée »</a:t>
            </a:r>
            <a:endParaRPr lang="fr-FR" dirty="0">
              <a:latin typeface="Playball" panose="020000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554357" y="27730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6407" y="4753908"/>
            <a:ext cx="1298448" cy="15821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242" y="3420408"/>
            <a:ext cx="2924175" cy="2667000"/>
          </a:xfrm>
          <a:prstGeom prst="rect">
            <a:avLst/>
          </a:prstGeom>
        </p:spPr>
      </p:pic>
      <p:pic>
        <p:nvPicPr>
          <p:cNvPr id="6" name="Dmitri Shostakovich - Waltz No. 2 (2160p_25fps_AV1-128kbit_AA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28230" y="31156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3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Ciel bleu nuages légers - MuseumTex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5"/>
            <a:ext cx="12204000" cy="685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977640" y="475760"/>
            <a:ext cx="31705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Playball" panose="02000000000000000000" pitchFamily="2" charset="0"/>
              </a:rPr>
              <a:t>La naissance</a:t>
            </a:r>
            <a:endParaRPr lang="fr-FR" sz="4400" dirty="0">
              <a:latin typeface="Playball" panose="020000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1438" y="2999629"/>
            <a:ext cx="27133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Playball" panose="02000000000000000000" pitchFamily="2" charset="0"/>
              </a:rPr>
              <a:t>Un cri d’air neuf, une lumière brute et le monde entre par les yeux. </a:t>
            </a:r>
            <a:endParaRPr lang="fr-FR" sz="2800" dirty="0">
              <a:latin typeface="Playball" panose="02000000000000000000" pitchFamily="2" charset="0"/>
            </a:endParaRPr>
          </a:p>
        </p:txBody>
      </p:sp>
      <p:pic>
        <p:nvPicPr>
          <p:cNvPr id="1026" name="Picture 2" descr="Séance photo. Shooting Nouveau né — Photographe les Yvelines 78, Paris 75.  Shooting photo nouveau-né, famille, bébé, grossesse - Sophie Lottefi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4" b="95198" l="3200" r="954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0531">
            <a:off x="4667029" y="1211287"/>
            <a:ext cx="3312000" cy="220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 mois: motricité fin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26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004" y="1759226"/>
            <a:ext cx="3384000" cy="19915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Les yeux du nouveau-né : toutes les réponses à vos questions - Bébés et  Maman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881" y="4304595"/>
            <a:ext cx="2828925" cy="161925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uage Dessin Vectores, Ilustraciones y Gráficos - 123RF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642" b="89532" l="3556" r="68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7174">
            <a:off x="5669527" y="870330"/>
            <a:ext cx="3777182" cy="3593674"/>
          </a:xfrm>
          <a:prstGeom prst="rect">
            <a:avLst/>
          </a:prstGeom>
          <a:noFill/>
          <a:scene3d>
            <a:camera prst="isometricOffAxis1Top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0" descr="Images de Fond Printemps – Téléchargement gratuit sur Freepi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423186" y="342702"/>
            <a:ext cx="26077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Playball" panose="02000000000000000000" pitchFamily="2" charset="0"/>
              </a:rPr>
              <a:t> L’enfance</a:t>
            </a:r>
            <a:endParaRPr lang="fr-FR" sz="4400" dirty="0">
              <a:latin typeface="Playball" panose="020000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80445" y="2568271"/>
            <a:ext cx="39438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Playball" panose="02000000000000000000" pitchFamily="2" charset="0"/>
              </a:rPr>
              <a:t>Le monde est vaste, les genoux s’égratignent et le temps s’oublie dans le jeu.</a:t>
            </a:r>
            <a:endParaRPr lang="fr-FR" sz="2800" dirty="0">
              <a:latin typeface="Playball" panose="02000000000000000000" pitchFamily="2" charset="0"/>
            </a:endParaRPr>
          </a:p>
        </p:txBody>
      </p:sp>
      <p:pic>
        <p:nvPicPr>
          <p:cNvPr id="2050" name="Picture 2" descr="Enfant Qui Court Dans Des Vêtements Décontractés Sur Un Fond Blanc Banque  D'Images et Photos Libres De Droits. Image 2146717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38" b="90000" l="21940" r="923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477" y="548651"/>
            <a:ext cx="2268000" cy="34046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essin d'enfant à partir d'une empreinte de mains avec de la peinture |  Photo Premiu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884" y="1696725"/>
            <a:ext cx="3024000" cy="20143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oster Ballon de foo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026" b="96830" l="3000" r="95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5081" y="2961579"/>
            <a:ext cx="756000" cy="749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Le genou d'un garçon a une égratignure et le sang coule. Il tient sa main  au genou, ce qui le fait mal. | Photo Premium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2798" y="4471723"/>
            <a:ext cx="2844000" cy="189447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95"/>
          <a:stretch/>
        </p:blipFill>
        <p:spPr>
          <a:xfrm>
            <a:off x="5423186" y="3953266"/>
            <a:ext cx="1685925" cy="25003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1251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2"/>
    </mc:Choice>
    <mc:Fallback xmlns="">
      <p:transition spd="slow" advTm="840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Fond Ecran Printemps - Vecteurs : téléchargez gratuitement des vecteurs de  haute qualité sur Freepik | Freepi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285753" y="437322"/>
            <a:ext cx="352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Playball" panose="02000000000000000000" pitchFamily="2" charset="0"/>
              </a:rPr>
              <a:t>L'adolescence </a:t>
            </a:r>
            <a:endParaRPr lang="fr-FR" sz="4400" dirty="0">
              <a:latin typeface="Playball" panose="020000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65760" y="1494845"/>
            <a:ext cx="326003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Playball" panose="02000000000000000000" pitchFamily="2" charset="0"/>
              </a:rPr>
              <a:t>Le corps grandit trop vite, les certitudes tombent, et le cœur apprend à battre sans mode d’emploi.</a:t>
            </a:r>
          </a:p>
          <a:p>
            <a:endParaRPr lang="fr-FR" sz="2800" dirty="0">
              <a:latin typeface="Playball" panose="02000000000000000000" pitchFamily="2" charset="0"/>
            </a:endParaRPr>
          </a:p>
          <a:p>
            <a:r>
              <a:rPr lang="fr-FR" sz="2800" dirty="0" smtClean="0">
                <a:latin typeface="Playball" panose="02000000000000000000" pitchFamily="2" charset="0"/>
              </a:rPr>
              <a:t>On cherche qui l’on est dans le regard des autres et parfois, dans un silence qui tremble.</a:t>
            </a:r>
            <a:endParaRPr lang="fr-FR" sz="2800" dirty="0">
              <a:latin typeface="Playball" panose="020000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34" y="1598234"/>
            <a:ext cx="2484000" cy="1658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334" y="3911256"/>
            <a:ext cx="4068000" cy="24002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8" name="Picture 6" descr="Une Adolescente Regarde Attentivement Son Reflet Dans Le Miroir. Image  stock - Image du désespoir, prise: 285006729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3"/>
          <a:stretch/>
        </p:blipFill>
        <p:spPr bwMode="auto">
          <a:xfrm>
            <a:off x="8872873" y="1693722"/>
            <a:ext cx="2484000" cy="200172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89303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88"/>
    </mc:Choice>
    <mc:Fallback xmlns="">
      <p:transition spd="slow" advTm="1218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49972" y="818558"/>
            <a:ext cx="41664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Playball" panose="02000000000000000000" pitchFamily="2" charset="0"/>
              </a:rPr>
              <a:t>L’âge adulte</a:t>
            </a:r>
            <a:endParaRPr lang="fr-FR" sz="4400" dirty="0">
              <a:latin typeface="Playball" panose="02000000000000000000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27383" y="2591778"/>
            <a:ext cx="32441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Playball" panose="02000000000000000000" pitchFamily="2" charset="0"/>
              </a:rPr>
              <a:t>On avance, chargé de rêves et d’attentes ,le cœur solide, et déjà un peu fragile.</a:t>
            </a:r>
            <a:endParaRPr lang="fr-FR" sz="2800" dirty="0">
              <a:latin typeface="Playball" panose="02000000000000000000" pitchFamily="2" charset="0"/>
            </a:endParaRPr>
          </a:p>
        </p:txBody>
      </p:sp>
      <p:pic>
        <p:nvPicPr>
          <p:cNvPr id="4098" name="Picture 2" descr="Une personne tombe entre deux rames et meurt happée par un métro à Pari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974" y="1906046"/>
            <a:ext cx="3312000" cy="18610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élai de prescription facture : point de départ - PagesJaun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785" y="4407660"/>
            <a:ext cx="2700000" cy="180180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730" y="4567237"/>
            <a:ext cx="2600325" cy="1762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416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886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4564049" y="691763"/>
            <a:ext cx="36416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Playball" panose="02000000000000000000" pitchFamily="2" charset="0"/>
              </a:rPr>
              <a:t>La vieillesse</a:t>
            </a:r>
            <a:endParaRPr lang="fr-FR" sz="4400" dirty="0">
              <a:latin typeface="Playball" panose="020000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61176" y="2671639"/>
            <a:ext cx="37212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Playball" panose="02000000000000000000" pitchFamily="2" charset="0"/>
              </a:rPr>
              <a:t>Les pas ralentissent, mais les souvenirs, eux s’éclairent avec tendresse.</a:t>
            </a:r>
            <a:endParaRPr lang="fr-FR" sz="2800" dirty="0">
              <a:latin typeface="Playball" panose="02000000000000000000" pitchFamily="2" charset="0"/>
            </a:endParaRPr>
          </a:p>
        </p:txBody>
      </p:sp>
      <p:pic>
        <p:nvPicPr>
          <p:cNvPr id="5122" name="Picture 2" descr="Personne âgée : conseils, santé, mode de vie, relations !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38"/>
          <a:stretch/>
        </p:blipFill>
        <p:spPr bwMode="auto">
          <a:xfrm>
            <a:off x="7839986" y="1917733"/>
            <a:ext cx="3498575" cy="21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En Noir Et Blanc De Couple De Personnes Âgées Dans Les Vêtements  Intelligents Banque D'Images et Photos Libres De Droits. Image 2637538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981" y="1917733"/>
            <a:ext cx="1743075" cy="26193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5126" name="Picture 6" descr="Vue Arrière Des Personnes Âgées Marchant Dans Le Parc Banque D'Images et  Photos Libres De Droits. Image 4002345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169" y="4321146"/>
            <a:ext cx="3492000" cy="232892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haussettes pour personnes âgées et senior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518" y="4704194"/>
            <a:ext cx="2916000" cy="194587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59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>
                <a:alpha val="44000"/>
                <a:lumMod val="93000"/>
                <a:lumOff val="7000"/>
              </a:srgbClr>
            </a:gs>
            <a:gs pos="44000">
              <a:schemeClr val="bg2">
                <a:lumMod val="75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56000">
              <a:schemeClr val="accent1">
                <a:lumMod val="45000"/>
                <a:lumOff val="55000"/>
                <a:alpha val="92000"/>
              </a:schemeClr>
            </a:gs>
            <a:gs pos="72000">
              <a:schemeClr val="accent1">
                <a:lumMod val="30000"/>
                <a:lumOff val="7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464904" y="548640"/>
            <a:ext cx="756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Playball" panose="02000000000000000000" pitchFamily="2" charset="0"/>
              </a:rPr>
              <a:t>La Transmission (ou la fin douce)</a:t>
            </a:r>
            <a:endParaRPr lang="fr-FR" sz="4400" dirty="0">
              <a:latin typeface="Playball" panose="02000000000000000000" pitchFamily="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98497" y="2536466"/>
            <a:ext cx="27034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Playball" panose="02000000000000000000" pitchFamily="2" charset="0"/>
              </a:rPr>
              <a:t>Une main tendue, une voix douce et l’éternité se glisse dans un sourire.</a:t>
            </a:r>
            <a:endParaRPr lang="fr-FR" sz="2800" dirty="0">
              <a:latin typeface="Playball" panose="02000000000000000000" pitchFamily="2" charset="0"/>
            </a:endParaRPr>
          </a:p>
        </p:txBody>
      </p:sp>
      <p:pic>
        <p:nvPicPr>
          <p:cNvPr id="6146" name="Picture 2" descr="Petits-enfants Grand-parent Tenant La Main, Mise Au Point Sélective Banque D'Images  et Photos Libres De Droits. Image 4316176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573" y="2536466"/>
            <a:ext cx="3348000" cy="2230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6148" name="Picture 4" descr="125 500+ Grands Parents – Vidéos libres de droit 4K et HD - iStock |  Famille, Senior, Cou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702" y="4606117"/>
            <a:ext cx="3420000" cy="19237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Album - Photos : téléchargez gratuitement des images de haute qualité |  Freepi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5568" y="1923147"/>
            <a:ext cx="2592000" cy="17266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15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32"/>
    </mc:Choice>
    <mc:Fallback xmlns="">
      <p:transition spd="slow" advTm="7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9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s de Fond Ecran Bois – Téléchargement gratuit sur Freepik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0001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526" y="4381674"/>
            <a:ext cx="1298448" cy="15821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746" y="1185092"/>
            <a:ext cx="3660298" cy="178725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28205" y="4304963"/>
            <a:ext cx="3957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Images du NET: création SAM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60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6"/>
    </mc:Choice>
    <mc:Fallback xmlns="">
      <p:transition spd="slow" advTm="429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151</Words>
  <Application>Microsoft Office PowerPoint</Application>
  <PresentationFormat>Grand écran</PresentationFormat>
  <Paragraphs>16</Paragraphs>
  <Slides>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Playball</vt:lpstr>
      <vt:lpstr>Thème Office</vt:lpstr>
      <vt:lpstr>« De Peau neuve en peau Fripée »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 De Peau neuve en peau Fripée »</dc:title>
  <dc:creator>Admin</dc:creator>
  <cp:lastModifiedBy>Admin</cp:lastModifiedBy>
  <cp:revision>6</cp:revision>
  <dcterms:created xsi:type="dcterms:W3CDTF">2025-05-18T14:49:50Z</dcterms:created>
  <dcterms:modified xsi:type="dcterms:W3CDTF">2025-05-19T07:49:14Z</dcterms:modified>
</cp:coreProperties>
</file>