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5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8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13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92402D-9B82-4ABB-AB70-BA97BC1BA8AE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7E4485-6618-41BA-BEB1-EE5EE7D0F9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397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7E4485-6618-41BA-BEB1-EE5EE7D0F90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960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08/05/2025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lieu de culte&#10;&#10;Le contenu généré par l’IA peut être incorrect.">
            <a:extLst>
              <a:ext uri="{FF2B5EF4-FFF2-40B4-BE49-F238E27FC236}">
                <a16:creationId xmlns:a16="http://schemas.microsoft.com/office/drawing/2014/main" id="{C5025A2A-AFF8-8D83-E439-3C8D69819A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1511" y="279000"/>
            <a:ext cx="9268977" cy="6300000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526FCD-86F4-58A7-9928-6E19CE6E8EAA}"/>
              </a:ext>
            </a:extLst>
          </p:cNvPr>
          <p:cNvSpPr txBox="1"/>
          <p:nvPr/>
        </p:nvSpPr>
        <p:spPr>
          <a:xfrm>
            <a:off x="4425696" y="537263"/>
            <a:ext cx="4328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Angkor – Cambodge -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  <p:sndAc>
          <p:stSnd>
            <p:snd r:embed="rId2" name="Sakura Sakura (traditional Japanese melody and lyrics )with subtitles.wav"/>
          </p:stSnd>
        </p:sndAc>
      </p:transition>
    </mc:Choice>
    <mc:Fallback>
      <p:transition spd="slow" advClick="0" advTm="10000">
        <p:wheel spokes="1"/>
        <p:sndAc>
          <p:stSnd>
            <p:snd r:embed="rId2" name="Sakura Sakura (traditional Japanese melody and lyrics )with subtitl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Le contenu généré par l’IA peut être incorrect.">
            <a:extLst>
              <a:ext uri="{FF2B5EF4-FFF2-40B4-BE49-F238E27FC236}">
                <a16:creationId xmlns:a16="http://schemas.microsoft.com/office/drawing/2014/main" id="{9742B340-D94C-2593-592C-8E45F1D272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014" y="1821497"/>
            <a:ext cx="4752000" cy="2904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093C78-81A2-6123-A6FE-A224D5FB9468}"/>
              </a:ext>
            </a:extLst>
          </p:cNvPr>
          <p:cNvSpPr txBox="1"/>
          <p:nvPr/>
        </p:nvSpPr>
        <p:spPr>
          <a:xfrm>
            <a:off x="5900928" y="1072895"/>
            <a:ext cx="601065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Angkor est un site archéologique du Cambodge composé d'un ensemble de 200 temples et de nombreux aménagements hydrauliques (</a:t>
            </a:r>
            <a:r>
              <a:rPr lang="fr-FR" sz="2800" b="1" dirty="0" err="1">
                <a:solidFill>
                  <a:schemeClr val="bg1"/>
                </a:solidFill>
              </a:rPr>
              <a:t>barays</a:t>
            </a:r>
            <a:r>
              <a:rPr lang="fr-FR" sz="2800" b="1" dirty="0">
                <a:solidFill>
                  <a:schemeClr val="bg1"/>
                </a:solidFill>
              </a:rPr>
              <a:t>, canaux) dispersés sur plus de 400 km² qui fut la capitale de l'Empire khmer du IXe au XIVe siècle. C'est l'ensemble de monuments le plus important de l'art khmer.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Vue plongeante, ciel&#10;&#10;Le contenu généré par l’IA peut être incorrect.">
            <a:extLst>
              <a:ext uri="{FF2B5EF4-FFF2-40B4-BE49-F238E27FC236}">
                <a16:creationId xmlns:a16="http://schemas.microsoft.com/office/drawing/2014/main" id="{C3091197-6640-F441-A397-5DBAC44C03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329FF1-BB38-E648-E32A-F86F244385AB}"/>
              </a:ext>
            </a:extLst>
          </p:cNvPr>
          <p:cNvSpPr txBox="1"/>
          <p:nvPr/>
        </p:nvSpPr>
        <p:spPr>
          <a:xfrm>
            <a:off x="2673168" y="6216504"/>
            <a:ext cx="7308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temple d'Angkor Wat, au Cambodge, vu du ciel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2B118F44-F57D-E7B4-2CC7-8CD24F5A1A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694" y="279000"/>
            <a:ext cx="10436612" cy="6300000"/>
          </a:xfrm>
          <a:prstGeom prst="rect">
            <a:avLst/>
          </a:prstGeom>
          <a:ln w="88900" cap="sq" cmpd="thickThin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7BFF5D-E9F6-55AB-B3A1-E59CA1BD09FC}"/>
              </a:ext>
            </a:extLst>
          </p:cNvPr>
          <p:cNvSpPr txBox="1"/>
          <p:nvPr/>
        </p:nvSpPr>
        <p:spPr>
          <a:xfrm>
            <a:off x="2420112" y="6199630"/>
            <a:ext cx="7936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Angkor Vat, </a:t>
            </a:r>
            <a:r>
              <a:rPr lang="fr-FR" sz="2400" b="1" dirty="0" err="1">
                <a:solidFill>
                  <a:schemeClr val="bg1"/>
                </a:solidFill>
              </a:rPr>
              <a:t>Camboya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E5ADBEB-8D66-97C0-7895-AB4985E7350C}"/>
              </a:ext>
            </a:extLst>
          </p:cNvPr>
          <p:cNvSpPr txBox="1"/>
          <p:nvPr/>
        </p:nvSpPr>
        <p:spPr>
          <a:xfrm>
            <a:off x="6769608" y="6239255"/>
            <a:ext cx="3377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deuxième enceinte.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91F35D4D-AB19-C7DD-D5B5-E97128D35B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17" y="778344"/>
            <a:ext cx="11278165" cy="5040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ECD25F-1F71-C633-E13D-996EE6169E90}"/>
              </a:ext>
            </a:extLst>
          </p:cNvPr>
          <p:cNvSpPr txBox="1"/>
          <p:nvPr/>
        </p:nvSpPr>
        <p:spPr>
          <a:xfrm>
            <a:off x="3304032" y="5848823"/>
            <a:ext cx="8887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L'enceinte extérieure vue des douves.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oulagement, Artefact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0A423DEF-43EC-DC53-2804-1E999C238D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0483" y="279000"/>
            <a:ext cx="5431034" cy="630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F5B7C2-1FF8-9FEB-B576-BB124D4393EA}"/>
              </a:ext>
            </a:extLst>
          </p:cNvPr>
          <p:cNvSpPr txBox="1"/>
          <p:nvPr/>
        </p:nvSpPr>
        <p:spPr>
          <a:xfrm>
            <a:off x="3812797" y="5748003"/>
            <a:ext cx="4998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barattage de l'océan de lait ; galerie de la deuxième enceinte.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tatue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2C396062-DD63-44BE-3BCA-DEC55E8D6C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1137" y="279000"/>
            <a:ext cx="6855687" cy="6300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DB59FB-499B-F1F7-251B-68C3C4CE8BDA}"/>
              </a:ext>
            </a:extLst>
          </p:cNvPr>
          <p:cNvSpPr txBox="1"/>
          <p:nvPr/>
        </p:nvSpPr>
        <p:spPr>
          <a:xfrm>
            <a:off x="9265920" y="3950208"/>
            <a:ext cx="2791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Devatas ; bibliothèque Nord.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37944FFD-2ABA-ACA8-1754-670540AF89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976" y="490251"/>
            <a:ext cx="9108000" cy="5877497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82DF63-F042-B835-BF45-4B62978264E5}"/>
              </a:ext>
            </a:extLst>
          </p:cNvPr>
          <p:cNvSpPr txBox="1"/>
          <p:nvPr/>
        </p:nvSpPr>
        <p:spPr>
          <a:xfrm>
            <a:off x="195072" y="3185161"/>
            <a:ext cx="2011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Suryavaman</a:t>
            </a:r>
            <a:r>
              <a:rPr lang="fr-FR" sz="2400" b="1" dirty="0">
                <a:solidFill>
                  <a:schemeClr val="bg1"/>
                </a:solidFill>
              </a:rPr>
              <a:t> II ; galerie de la deuxième enceinte.</a:t>
            </a: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grave, cimetière&#10;&#10;Le contenu généré par l’IA peut être incorrect.">
            <a:extLst>
              <a:ext uri="{FF2B5EF4-FFF2-40B4-BE49-F238E27FC236}">
                <a16:creationId xmlns:a16="http://schemas.microsoft.com/office/drawing/2014/main" id="{DEDB5CED-31A8-D218-3ED5-48FA86774F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504" y="279000"/>
            <a:ext cx="7000000" cy="6300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970B66-2AED-675E-1483-DCBE01DCAED8}"/>
              </a:ext>
            </a:extLst>
          </p:cNvPr>
          <p:cNvSpPr txBox="1"/>
          <p:nvPr/>
        </p:nvSpPr>
        <p:spPr>
          <a:xfrm>
            <a:off x="8107680" y="3429000"/>
            <a:ext cx="4084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Cette maquette d'Angkor Vat sert aux touristes à avoir une vue d'ensemble du temple.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aysage&#10;&#10;Le contenu généré par l’IA peut être incorrect.">
            <a:extLst>
              <a:ext uri="{FF2B5EF4-FFF2-40B4-BE49-F238E27FC236}">
                <a16:creationId xmlns:a16="http://schemas.microsoft.com/office/drawing/2014/main" id="{CFD8A4AA-2C80-8CB6-5F69-E9DDCEFAA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3595" y="279000"/>
            <a:ext cx="9163631" cy="630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9936E9-8272-A2A0-45B8-106C0C30974A}"/>
              </a:ext>
            </a:extLst>
          </p:cNvPr>
          <p:cNvSpPr txBox="1"/>
          <p:nvPr/>
        </p:nvSpPr>
        <p:spPr>
          <a:xfrm>
            <a:off x="195072" y="3681984"/>
            <a:ext cx="2206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Au coucher du soleil depuis Phnom Bakheng.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personne, moine&#10;&#10;Le contenu généré par l’IA peut être incorrect.">
            <a:extLst>
              <a:ext uri="{FF2B5EF4-FFF2-40B4-BE49-F238E27FC236}">
                <a16:creationId xmlns:a16="http://schemas.microsoft.com/office/drawing/2014/main" id="{A38CE94C-E1A8-DE11-76B0-05337526AF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428" y="513000"/>
            <a:ext cx="4374000" cy="2916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97F7DA37-039A-C56A-1B72-1E830E0738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1738" y="1316736"/>
            <a:ext cx="2988000" cy="3984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templ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D994C94E-2D29-A55D-945A-7631E742C4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474" y="1731264"/>
            <a:ext cx="2988000" cy="3984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ersonne, habits, homme&#10;&#10;Le contenu généré par l’IA peut être incorrect.">
            <a:extLst>
              <a:ext uri="{FF2B5EF4-FFF2-40B4-BE49-F238E27FC236}">
                <a16:creationId xmlns:a16="http://schemas.microsoft.com/office/drawing/2014/main" id="{F520C15C-9D3A-F304-D9F1-D4A5AF4722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1830" y="2133600"/>
            <a:ext cx="4482000" cy="2988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tériau naturel, chapeau, en bois, bois&#10;&#10;Le contenu généré par l’IA peut être incorrect.">
            <a:extLst>
              <a:ext uri="{FF2B5EF4-FFF2-40B4-BE49-F238E27FC236}">
                <a16:creationId xmlns:a16="http://schemas.microsoft.com/office/drawing/2014/main" id="{543D9815-C92F-768B-3505-186C170AE0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736" y="477000"/>
            <a:ext cx="4428000" cy="2952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arbre, ciel&#10;&#10;Le contenu généré par l’IA peut être incorrect.">
            <a:extLst>
              <a:ext uri="{FF2B5EF4-FFF2-40B4-BE49-F238E27FC236}">
                <a16:creationId xmlns:a16="http://schemas.microsoft.com/office/drawing/2014/main" id="{0565121E-E58B-257D-43B7-C84E08D4E0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4608" y="1953000"/>
            <a:ext cx="2952000" cy="4428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sur pierre, temple&#10;&#10;Le contenu généré par l’IA peut être incorrect.">
            <a:extLst>
              <a:ext uri="{FF2B5EF4-FFF2-40B4-BE49-F238E27FC236}">
                <a16:creationId xmlns:a16="http://schemas.microsoft.com/office/drawing/2014/main" id="{533CE4B5-3D77-56EA-2AB9-0A798CFEBB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024" y="3319272"/>
            <a:ext cx="4032000" cy="3024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tatue, Sculpture, Sculpture sur pierre, temple&#10;&#10;Le contenu généré par l’IA peut être incorrect.">
            <a:extLst>
              <a:ext uri="{FF2B5EF4-FFF2-40B4-BE49-F238E27FC236}">
                <a16:creationId xmlns:a16="http://schemas.microsoft.com/office/drawing/2014/main" id="{B2FC0662-BADC-04E9-4501-0CEAD18D68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0976" y="513000"/>
            <a:ext cx="3888000" cy="2916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ment, sol&#10;&#10;Le contenu généré par l’IA peut être incorrect.">
            <a:extLst>
              <a:ext uri="{FF2B5EF4-FFF2-40B4-BE49-F238E27FC236}">
                <a16:creationId xmlns:a16="http://schemas.microsoft.com/office/drawing/2014/main" id="{744F1ED6-4CA6-67A7-0525-D4EC2130D2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" y="477000"/>
            <a:ext cx="3936000" cy="2952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tatue, Sculpture sur pierre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4B5AC50E-21DF-EE70-42AB-0611B4822A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3648" y="1780032"/>
            <a:ext cx="3132000" cy="4698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Site historique, lieu de culte&#10;&#10;Le contenu généré par l’IA peut être incorrect.">
            <a:extLst>
              <a:ext uri="{FF2B5EF4-FFF2-40B4-BE49-F238E27FC236}">
                <a16:creationId xmlns:a16="http://schemas.microsoft.com/office/drawing/2014/main" id="{F9CF187D-81B5-7966-CFE3-8AF64E211F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506" y="2193144"/>
            <a:ext cx="2997000" cy="3996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94A4DA52-2BBD-E10B-A87A-BA55CC3EFD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6666" y="639288"/>
            <a:ext cx="2916000" cy="3888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lieu de culte&#10;&#10;Le contenu généré par l’IA peut être incorrect.">
            <a:extLst>
              <a:ext uri="{FF2B5EF4-FFF2-40B4-BE49-F238E27FC236}">
                <a16:creationId xmlns:a16="http://schemas.microsoft.com/office/drawing/2014/main" id="{1A7B7F5D-46B3-064A-0060-A0A7E6B34F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932" y="525000"/>
            <a:ext cx="4356000" cy="2904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statue, arbre&#10;&#10;Le contenu généré par l’IA peut être incorrect.">
            <a:extLst>
              <a:ext uri="{FF2B5EF4-FFF2-40B4-BE49-F238E27FC236}">
                <a16:creationId xmlns:a16="http://schemas.microsoft.com/office/drawing/2014/main" id="{99CF68D2-D8DE-3F0D-501E-3D07DADD37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3156" y="3547872"/>
            <a:ext cx="4356000" cy="2904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uines, plein air, Site historique&#10;&#10;Le contenu généré par l’IA peut être incorrect.">
            <a:extLst>
              <a:ext uri="{FF2B5EF4-FFF2-40B4-BE49-F238E27FC236}">
                <a16:creationId xmlns:a16="http://schemas.microsoft.com/office/drawing/2014/main" id="{A1B1825D-C6F5-31EA-0123-FC33ACD192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004" y="3429000"/>
            <a:ext cx="5833992" cy="2952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t, soulagement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BD65FB0A-4B14-2738-11DC-24DB4694CB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6996" y="477000"/>
            <a:ext cx="4428000" cy="2952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lieu de culte&#10;&#10;Le contenu généré par l’IA peut être incorrect.">
            <a:extLst>
              <a:ext uri="{FF2B5EF4-FFF2-40B4-BE49-F238E27FC236}">
                <a16:creationId xmlns:a16="http://schemas.microsoft.com/office/drawing/2014/main" id="{A4ED4BD7-8663-382D-35D9-6DFA67C978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700" y="648264"/>
            <a:ext cx="4482000" cy="2988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art, Sculpture, Sculpture sur pierre, soulagement&#10;&#10;Le contenu généré par l’IA peut être incorrect.">
            <a:extLst>
              <a:ext uri="{FF2B5EF4-FFF2-40B4-BE49-F238E27FC236}">
                <a16:creationId xmlns:a16="http://schemas.microsoft.com/office/drawing/2014/main" id="{E2BD3446-A9A7-12D5-CBD2-AA0B7ADB1D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3156" y="3182112"/>
            <a:ext cx="4482000" cy="2988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A5F18C0B-66D5-D8BD-4F8B-D267870E05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92" y="3294888"/>
            <a:ext cx="4536000" cy="3024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lante, Paysage naturel&#10;&#10;Le contenu généré par l’IA peut être incorrect.">
            <a:extLst>
              <a:ext uri="{FF2B5EF4-FFF2-40B4-BE49-F238E27FC236}">
                <a16:creationId xmlns:a16="http://schemas.microsoft.com/office/drawing/2014/main" id="{06076C0F-54CB-BF0B-F548-3C44B765A2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6108" y="526920"/>
            <a:ext cx="4536000" cy="3024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sol&#10;&#10;Le contenu généré par l’IA peut être incorrect.">
            <a:extLst>
              <a:ext uri="{FF2B5EF4-FFF2-40B4-BE49-F238E27FC236}">
                <a16:creationId xmlns:a16="http://schemas.microsoft.com/office/drawing/2014/main" id="{371267EC-4FA6-0A27-140A-4EB7E38E33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44" y="664845"/>
            <a:ext cx="4370591" cy="2916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arbre, palmier&#10;&#10;Le contenu généré par l’IA peut être incorrect.">
            <a:extLst>
              <a:ext uri="{FF2B5EF4-FFF2-40B4-BE49-F238E27FC236}">
                <a16:creationId xmlns:a16="http://schemas.microsoft.com/office/drawing/2014/main" id="{47494A3C-307D-51BA-1753-12D245D542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8559" y="3134868"/>
            <a:ext cx="4478497" cy="2988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Site archéologique, Histoire antique&#10;&#10;Le contenu généré par l’IA peut être incorrect.">
            <a:extLst>
              <a:ext uri="{FF2B5EF4-FFF2-40B4-BE49-F238E27FC236}">
                <a16:creationId xmlns:a16="http://schemas.microsoft.com/office/drawing/2014/main" id="{3991FC46-05BB-A435-4037-1938C0F622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9" y="3697224"/>
            <a:ext cx="5676973" cy="2664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Ruines, arbre&#10;&#10;Le contenu généré par l’IA peut être incorrect.">
            <a:extLst>
              <a:ext uri="{FF2B5EF4-FFF2-40B4-BE49-F238E27FC236}">
                <a16:creationId xmlns:a16="http://schemas.microsoft.com/office/drawing/2014/main" id="{9BC1073B-3DB6-031E-DA4C-59D75296EB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1632" y="513000"/>
            <a:ext cx="4653952" cy="2916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3184CC6-355B-6AAE-11B0-14A2CCA42936}"/>
              </a:ext>
            </a:extLst>
          </p:cNvPr>
          <p:cNvSpPr txBox="1"/>
          <p:nvPr/>
        </p:nvSpPr>
        <p:spPr>
          <a:xfrm>
            <a:off x="1060704" y="2637556"/>
            <a:ext cx="6547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Terrasse des Éléphants à suivre</a:t>
            </a: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uines, sol&#10;&#10;Le contenu généré par l’IA peut être incorrect.">
            <a:extLst>
              <a:ext uri="{FF2B5EF4-FFF2-40B4-BE49-F238E27FC236}">
                <a16:creationId xmlns:a16="http://schemas.microsoft.com/office/drawing/2014/main" id="{8A2B19C8-FDC0-8E6F-F548-AE495B30A9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118" y="658412"/>
            <a:ext cx="5309242" cy="2988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Ruines, plein air, ciel, Site archéologique&#10;&#10;Le contenu généré par l’IA peut être incorrect.">
            <a:extLst>
              <a:ext uri="{FF2B5EF4-FFF2-40B4-BE49-F238E27FC236}">
                <a16:creationId xmlns:a16="http://schemas.microsoft.com/office/drawing/2014/main" id="{08112299-BCDC-230B-C98A-5E9FE42FD5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3120" y="3246120"/>
            <a:ext cx="4483762" cy="2988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statue&#10;&#10;Le contenu généré par l’IA peut être incorrect.">
            <a:extLst>
              <a:ext uri="{FF2B5EF4-FFF2-40B4-BE49-F238E27FC236}">
                <a16:creationId xmlns:a16="http://schemas.microsoft.com/office/drawing/2014/main" id="{BBD9A8C4-6FBF-2142-4554-AEA0854B07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888" y="1889760"/>
            <a:ext cx="2952000" cy="4428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Ruines, arbre, ciel&#10;&#10;Le contenu généré par l’IA peut être incorrect.">
            <a:extLst>
              <a:ext uri="{FF2B5EF4-FFF2-40B4-BE49-F238E27FC236}">
                <a16:creationId xmlns:a16="http://schemas.microsoft.com/office/drawing/2014/main" id="{6A9C0FC0-BF45-BCFD-5EF8-F7414EF971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0350" y="551837"/>
            <a:ext cx="4483762" cy="2988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Le contenu généré par l’IA peut être incorrect.">
            <a:extLst>
              <a:ext uri="{FF2B5EF4-FFF2-40B4-BE49-F238E27FC236}">
                <a16:creationId xmlns:a16="http://schemas.microsoft.com/office/drawing/2014/main" id="{4814A1FE-55EE-EB63-7DEA-00D787DE4F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888" y="563496"/>
            <a:ext cx="5184000" cy="2916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Ruines, ciel, temple&#10;&#10;Le contenu généré par l’IA peut être incorrect.">
            <a:extLst>
              <a:ext uri="{FF2B5EF4-FFF2-40B4-BE49-F238E27FC236}">
                <a16:creationId xmlns:a16="http://schemas.microsoft.com/office/drawing/2014/main" id="{A8EA65CD-BA6E-615E-09C5-4825C55896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6359" y="3429000"/>
            <a:ext cx="4429753" cy="2952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uines&#10;&#10;Le contenu généré par l’IA peut être incorrect.">
            <a:extLst>
              <a:ext uri="{FF2B5EF4-FFF2-40B4-BE49-F238E27FC236}">
                <a16:creationId xmlns:a16="http://schemas.microsoft.com/office/drawing/2014/main" id="{34DBA7ED-E05F-4771-9794-752BF43965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954" y="3270504"/>
            <a:ext cx="4499529" cy="2988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herbe, arbre&#10;&#10;Le contenu généré par l’IA peut être incorrect.">
            <a:extLst>
              <a:ext uri="{FF2B5EF4-FFF2-40B4-BE49-F238E27FC236}">
                <a16:creationId xmlns:a16="http://schemas.microsoft.com/office/drawing/2014/main" id="{CC17FC2C-A54C-6C5B-6C9A-DF3429AC0B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1519" y="599496"/>
            <a:ext cx="4483773" cy="2988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Ruines&#10;&#10;Le contenu généré par l’IA peut être incorrect.">
            <a:extLst>
              <a:ext uri="{FF2B5EF4-FFF2-40B4-BE49-F238E27FC236}">
                <a16:creationId xmlns:a16="http://schemas.microsoft.com/office/drawing/2014/main" id="{87564BA8-D30C-94DF-AE97-7FC4290A93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005" y="548699"/>
            <a:ext cx="5309247" cy="2988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iel, Ruines&#10;&#10;Le contenu généré par l’IA peut être incorrect.">
            <a:extLst>
              <a:ext uri="{FF2B5EF4-FFF2-40B4-BE49-F238E27FC236}">
                <a16:creationId xmlns:a16="http://schemas.microsoft.com/office/drawing/2014/main" id="{FC10E552-961C-FA4B-BC82-6C46AD3648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0328" y="3429000"/>
            <a:ext cx="4537795" cy="3024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8E35D044-E0F9-F10C-43B6-6415738035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926" y="3717000"/>
            <a:ext cx="8831354" cy="2700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paysage, eau&#10;&#10;Le contenu généré par l’IA peut être incorrect.">
            <a:extLst>
              <a:ext uri="{FF2B5EF4-FFF2-40B4-BE49-F238E27FC236}">
                <a16:creationId xmlns:a16="http://schemas.microsoft.com/office/drawing/2014/main" id="{6DA6DDCF-488A-5788-E810-860B04EB32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6828" y="441000"/>
            <a:ext cx="5504217" cy="2988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plein air&#10;&#10;Le contenu généré par l’IA peut être incorrect.">
            <a:extLst>
              <a:ext uri="{FF2B5EF4-FFF2-40B4-BE49-F238E27FC236}">
                <a16:creationId xmlns:a16="http://schemas.microsoft.com/office/drawing/2014/main" id="{F1DE8D07-30B0-C6DF-8D03-159BE28FAA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990" y="477000"/>
            <a:ext cx="5437901" cy="2952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bétail&#10;&#10;Le contenu généré par l’IA peut être incorrect.">
            <a:extLst>
              <a:ext uri="{FF2B5EF4-FFF2-40B4-BE49-F238E27FC236}">
                <a16:creationId xmlns:a16="http://schemas.microsoft.com/office/drawing/2014/main" id="{A2BD0A68-8F39-E004-BE78-ABE4FCB5BC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9732" y="3319272"/>
            <a:ext cx="5007278" cy="3060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temple, nuage, plein air&#10;&#10;Le contenu généré par l’IA peut être incorrect.">
            <a:extLst>
              <a:ext uri="{FF2B5EF4-FFF2-40B4-BE49-F238E27FC236}">
                <a16:creationId xmlns:a16="http://schemas.microsoft.com/office/drawing/2014/main" id="{2B5DD608-A771-3E00-E67B-B6BF656ABE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1046" y="1953000"/>
            <a:ext cx="4830551" cy="2952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4543C2-C660-3553-46B0-D2DCC5D5B6BF}"/>
              </a:ext>
            </a:extLst>
          </p:cNvPr>
          <p:cNvSpPr txBox="1"/>
          <p:nvPr/>
        </p:nvSpPr>
        <p:spPr>
          <a:xfrm>
            <a:off x="2133600" y="597408"/>
            <a:ext cx="10290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Angkor – Cambodge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Sur La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r>
              <a:rPr lang="fr-FR" sz="2800" b="1" dirty="0">
                <a:solidFill>
                  <a:schemeClr val="bg1"/>
                </a:solidFill>
              </a:rPr>
              <a:t> 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2295927-F42E-35B9-3ECB-F8DA2047CF47}"/>
              </a:ext>
            </a:extLst>
          </p:cNvPr>
          <p:cNvSpPr txBox="1"/>
          <p:nvPr/>
        </p:nvSpPr>
        <p:spPr>
          <a:xfrm>
            <a:off x="3541046" y="5306485"/>
            <a:ext cx="8180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161</Words>
  <Application>Microsoft Office PowerPoint</Application>
  <PresentationFormat>Grand écran</PresentationFormat>
  <Paragraphs>17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2025-02-28T10:54:19Z</dcterms:created>
  <dcterms:modified xsi:type="dcterms:W3CDTF">2025-05-08T08:47:15Z</dcterms:modified>
</cp:coreProperties>
</file>