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  <p:sldMasterId id="2147484080" r:id="rId2"/>
  </p:sldMasterIdLst>
  <p:notesMasterIdLst>
    <p:notesMasterId r:id="rId32"/>
  </p:notesMasterIdLst>
  <p:sldIdLst>
    <p:sldId id="426" r:id="rId3"/>
    <p:sldId id="427" r:id="rId4"/>
    <p:sldId id="428" r:id="rId5"/>
    <p:sldId id="429" r:id="rId6"/>
    <p:sldId id="430" r:id="rId7"/>
    <p:sldId id="434" r:id="rId8"/>
    <p:sldId id="435" r:id="rId9"/>
    <p:sldId id="438" r:id="rId10"/>
    <p:sldId id="441" r:id="rId11"/>
    <p:sldId id="443" r:id="rId12"/>
    <p:sldId id="440" r:id="rId13"/>
    <p:sldId id="442" r:id="rId14"/>
    <p:sldId id="445" r:id="rId15"/>
    <p:sldId id="432" r:id="rId16"/>
    <p:sldId id="431" r:id="rId17"/>
    <p:sldId id="433" r:id="rId18"/>
    <p:sldId id="451" r:id="rId19"/>
    <p:sldId id="439" r:id="rId20"/>
    <p:sldId id="444" r:id="rId21"/>
    <p:sldId id="449" r:id="rId22"/>
    <p:sldId id="436" r:id="rId23"/>
    <p:sldId id="446" r:id="rId24"/>
    <p:sldId id="448" r:id="rId25"/>
    <p:sldId id="450" r:id="rId26"/>
    <p:sldId id="452" r:id="rId27"/>
    <p:sldId id="453" r:id="rId28"/>
    <p:sldId id="454" r:id="rId29"/>
    <p:sldId id="447" r:id="rId30"/>
    <p:sldId id="390" r:id="rId31"/>
  </p:sldIdLst>
  <p:sldSz cx="9145588" cy="6840538"/>
  <p:notesSz cx="6858000" cy="9144000"/>
  <p:defaultTextStyle>
    <a:defPPr>
      <a:defRPr lang="fr-FR"/>
    </a:defPPr>
    <a:lvl1pPr marL="0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28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644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2964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283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606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5931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250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4573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R+YuswE99T8nAsTgMaqEA==" hashData="nr5NxWFGfN9je2vtBAeXLKcU+F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02" autoAdjust="0"/>
    <p:restoredTop sz="94660"/>
  </p:normalViewPr>
  <p:slideViewPr>
    <p:cSldViewPr>
      <p:cViewPr varScale="1">
        <p:scale>
          <a:sx n="77" d="100"/>
          <a:sy n="77" d="100"/>
        </p:scale>
        <p:origin x="-696" y="-82"/>
      </p:cViewPr>
      <p:guideLst>
        <p:guide orient="horz" pos="2155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3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B0814E-820B-45B0-A404-4C981F2B1F66}" type="datetimeFigureOut">
              <a:rPr lang="fr-FR" smtClean="0"/>
              <a:pPr/>
              <a:t>29/04/2025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36650" y="685800"/>
            <a:ext cx="4584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B33B90-1CBB-4A10-A548-B8460DCC399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9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98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46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95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44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93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41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90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36650" y="685800"/>
            <a:ext cx="45847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33B90-1CBB-4A10-A548-B8460DCC3991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2" y="2125211"/>
            <a:ext cx="777375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014" y="3876306"/>
            <a:ext cx="6401913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6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9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2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6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59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2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45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3" y="4395744"/>
            <a:ext cx="777375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3" y="2899317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2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64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296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28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60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593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2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457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417" y="1596302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6" y="1596302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05" y="1531216"/>
            <a:ext cx="404089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28" indent="0">
              <a:buNone/>
              <a:defRPr sz="2400" b="1"/>
            </a:lvl2pPr>
            <a:lvl3pPr marL="1088644" indent="0">
              <a:buNone/>
              <a:defRPr sz="2100" b="1"/>
            </a:lvl3pPr>
            <a:lvl4pPr marL="1632964" indent="0">
              <a:buNone/>
              <a:defRPr sz="1900" b="1"/>
            </a:lvl4pPr>
            <a:lvl5pPr marL="2177283" indent="0">
              <a:buNone/>
              <a:defRPr sz="1900" b="1"/>
            </a:lvl5pPr>
            <a:lvl6pPr marL="2721606" indent="0">
              <a:buNone/>
              <a:defRPr sz="1900" b="1"/>
            </a:lvl6pPr>
            <a:lvl7pPr marL="3265931" indent="0">
              <a:buNone/>
              <a:defRPr sz="1900" b="1"/>
            </a:lvl7pPr>
            <a:lvl8pPr marL="3810250" indent="0">
              <a:buNone/>
              <a:defRPr sz="1900" b="1"/>
            </a:lvl8pPr>
            <a:lvl9pPr marL="435457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05" y="2169342"/>
            <a:ext cx="404089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972" y="1531216"/>
            <a:ext cx="404247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28" indent="0">
              <a:buNone/>
              <a:defRPr sz="2400" b="1"/>
            </a:lvl2pPr>
            <a:lvl3pPr marL="1088644" indent="0">
              <a:buNone/>
              <a:defRPr sz="2100" b="1"/>
            </a:lvl3pPr>
            <a:lvl4pPr marL="1632964" indent="0">
              <a:buNone/>
              <a:defRPr sz="1900" b="1"/>
            </a:lvl4pPr>
            <a:lvl5pPr marL="2177283" indent="0">
              <a:buNone/>
              <a:defRPr sz="1900" b="1"/>
            </a:lvl5pPr>
            <a:lvl6pPr marL="2721606" indent="0">
              <a:buNone/>
              <a:defRPr sz="1900" b="1"/>
            </a:lvl6pPr>
            <a:lvl7pPr marL="3265931" indent="0">
              <a:buNone/>
              <a:defRPr sz="1900" b="1"/>
            </a:lvl7pPr>
            <a:lvl8pPr marL="3810250" indent="0">
              <a:buNone/>
              <a:defRPr sz="1900" b="1"/>
            </a:lvl8pPr>
            <a:lvl9pPr marL="435457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972" y="2169342"/>
            <a:ext cx="404247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95" y="272568"/>
            <a:ext cx="3008834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01" y="272418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95" y="1431446"/>
            <a:ext cx="3008834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28" indent="0">
              <a:buNone/>
              <a:defRPr sz="1600"/>
            </a:lvl2pPr>
            <a:lvl3pPr marL="1088644" indent="0">
              <a:buNone/>
              <a:defRPr sz="1200"/>
            </a:lvl3pPr>
            <a:lvl4pPr marL="1632964" indent="0">
              <a:buNone/>
              <a:defRPr sz="1100"/>
            </a:lvl4pPr>
            <a:lvl5pPr marL="2177283" indent="0">
              <a:buNone/>
              <a:defRPr sz="1100"/>
            </a:lvl5pPr>
            <a:lvl6pPr marL="2721606" indent="0">
              <a:buNone/>
              <a:defRPr sz="1100"/>
            </a:lvl6pPr>
            <a:lvl7pPr marL="3265931" indent="0">
              <a:buNone/>
              <a:defRPr sz="1100"/>
            </a:lvl7pPr>
            <a:lvl8pPr marL="3810250" indent="0">
              <a:buNone/>
              <a:defRPr sz="1100"/>
            </a:lvl8pPr>
            <a:lvl9pPr marL="435457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2" y="4788440"/>
            <a:ext cx="548735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2" y="611443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28" indent="0">
              <a:buNone/>
              <a:defRPr sz="3300"/>
            </a:lvl2pPr>
            <a:lvl3pPr marL="1088644" indent="0">
              <a:buNone/>
              <a:defRPr sz="2900"/>
            </a:lvl3pPr>
            <a:lvl4pPr marL="1632964" indent="0">
              <a:buNone/>
              <a:defRPr sz="2400"/>
            </a:lvl4pPr>
            <a:lvl5pPr marL="2177283" indent="0">
              <a:buNone/>
              <a:defRPr sz="2400"/>
            </a:lvl5pPr>
            <a:lvl6pPr marL="2721606" indent="0">
              <a:buNone/>
              <a:defRPr sz="2400"/>
            </a:lvl6pPr>
            <a:lvl7pPr marL="3265931" indent="0">
              <a:buNone/>
              <a:defRPr sz="2400"/>
            </a:lvl7pPr>
            <a:lvl8pPr marL="3810250" indent="0">
              <a:buNone/>
              <a:defRPr sz="2400"/>
            </a:lvl8pPr>
            <a:lvl9pPr marL="4354573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2" y="5353681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28" indent="0">
              <a:buNone/>
              <a:defRPr sz="1600"/>
            </a:lvl2pPr>
            <a:lvl3pPr marL="1088644" indent="0">
              <a:buNone/>
              <a:defRPr sz="1200"/>
            </a:lvl3pPr>
            <a:lvl4pPr marL="1632964" indent="0">
              <a:buNone/>
              <a:defRPr sz="1100"/>
            </a:lvl4pPr>
            <a:lvl5pPr marL="2177283" indent="0">
              <a:buNone/>
              <a:defRPr sz="1100"/>
            </a:lvl5pPr>
            <a:lvl6pPr marL="2721606" indent="0">
              <a:buNone/>
              <a:defRPr sz="1100"/>
            </a:lvl6pPr>
            <a:lvl7pPr marL="3265931" indent="0">
              <a:buNone/>
              <a:defRPr sz="1100"/>
            </a:lvl7pPr>
            <a:lvl8pPr marL="3810250" indent="0">
              <a:buNone/>
              <a:defRPr sz="1100"/>
            </a:lvl8pPr>
            <a:lvl9pPr marL="435457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700" y="274002"/>
            <a:ext cx="2057757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5" y="274002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49" y="2125021"/>
            <a:ext cx="7773750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876331"/>
            <a:ext cx="6401911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3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62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94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25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56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88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19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5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61" y="4395699"/>
            <a:ext cx="7773750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61" y="2899334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313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627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941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25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56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883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196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510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99" y="1596149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4" y="1596149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9" y="1531224"/>
            <a:ext cx="40408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39" indent="0">
              <a:buNone/>
              <a:defRPr sz="2400" b="1"/>
            </a:lvl2pPr>
            <a:lvl3pPr marL="1086277" indent="0">
              <a:buNone/>
              <a:defRPr sz="2100" b="1"/>
            </a:lvl3pPr>
            <a:lvl4pPr marL="1629416" indent="0">
              <a:buNone/>
              <a:defRPr sz="1900" b="1"/>
            </a:lvl4pPr>
            <a:lvl5pPr marL="2172554" indent="0">
              <a:buNone/>
              <a:defRPr sz="1900" b="1"/>
            </a:lvl5pPr>
            <a:lvl6pPr marL="2715693" indent="0">
              <a:buNone/>
              <a:defRPr sz="1900" b="1"/>
            </a:lvl6pPr>
            <a:lvl7pPr marL="3258831" indent="0">
              <a:buNone/>
              <a:defRPr sz="1900" b="1"/>
            </a:lvl7pPr>
            <a:lvl8pPr marL="3801969" indent="0">
              <a:buNone/>
              <a:defRPr sz="1900" b="1"/>
            </a:lvl8pPr>
            <a:lvl9pPr marL="434510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99" y="2169364"/>
            <a:ext cx="4040890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52" y="1531224"/>
            <a:ext cx="4042477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39" indent="0">
              <a:buNone/>
              <a:defRPr sz="2400" b="1"/>
            </a:lvl2pPr>
            <a:lvl3pPr marL="1086277" indent="0">
              <a:buNone/>
              <a:defRPr sz="2100" b="1"/>
            </a:lvl3pPr>
            <a:lvl4pPr marL="1629416" indent="0">
              <a:buNone/>
              <a:defRPr sz="1900" b="1"/>
            </a:lvl4pPr>
            <a:lvl5pPr marL="2172554" indent="0">
              <a:buNone/>
              <a:defRPr sz="1900" b="1"/>
            </a:lvl5pPr>
            <a:lvl6pPr marL="2715693" indent="0">
              <a:buNone/>
              <a:defRPr sz="1900" b="1"/>
            </a:lvl6pPr>
            <a:lvl7pPr marL="3258831" indent="0">
              <a:buNone/>
              <a:defRPr sz="1900" b="1"/>
            </a:lvl7pPr>
            <a:lvl8pPr marL="3801969" indent="0">
              <a:buNone/>
              <a:defRPr sz="1900" b="1"/>
            </a:lvl8pPr>
            <a:lvl9pPr marL="434510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52" y="2169364"/>
            <a:ext cx="4042477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09" y="272380"/>
            <a:ext cx="300883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92" y="272359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09" y="1431467"/>
            <a:ext cx="300883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3139" indent="0">
              <a:buNone/>
              <a:defRPr sz="1400"/>
            </a:lvl2pPr>
            <a:lvl3pPr marL="1086277" indent="0">
              <a:buNone/>
              <a:defRPr sz="1200"/>
            </a:lvl3pPr>
            <a:lvl4pPr marL="1629416" indent="0">
              <a:buNone/>
              <a:defRPr sz="1100"/>
            </a:lvl4pPr>
            <a:lvl5pPr marL="2172554" indent="0">
              <a:buNone/>
              <a:defRPr sz="1100"/>
            </a:lvl5pPr>
            <a:lvl6pPr marL="2715693" indent="0">
              <a:buNone/>
              <a:defRPr sz="1100"/>
            </a:lvl6pPr>
            <a:lvl7pPr marL="3258831" indent="0">
              <a:buNone/>
              <a:defRPr sz="1100"/>
            </a:lvl7pPr>
            <a:lvl8pPr marL="3801969" indent="0">
              <a:buNone/>
              <a:defRPr sz="1100"/>
            </a:lvl8pPr>
            <a:lvl9pPr marL="434510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20" y="4788376"/>
            <a:ext cx="5487353" cy="56529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20" y="611241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3139" indent="0">
              <a:buNone/>
              <a:defRPr sz="3300"/>
            </a:lvl2pPr>
            <a:lvl3pPr marL="1086277" indent="0">
              <a:buNone/>
              <a:defRPr sz="2900"/>
            </a:lvl3pPr>
            <a:lvl4pPr marL="1629416" indent="0">
              <a:buNone/>
              <a:defRPr sz="2400"/>
            </a:lvl4pPr>
            <a:lvl5pPr marL="2172554" indent="0">
              <a:buNone/>
              <a:defRPr sz="2400"/>
            </a:lvl5pPr>
            <a:lvl6pPr marL="2715693" indent="0">
              <a:buNone/>
              <a:defRPr sz="2400"/>
            </a:lvl6pPr>
            <a:lvl7pPr marL="3258831" indent="0">
              <a:buNone/>
              <a:defRPr sz="2400"/>
            </a:lvl7pPr>
            <a:lvl8pPr marL="3801969" indent="0">
              <a:buNone/>
              <a:defRPr sz="2400"/>
            </a:lvl8pPr>
            <a:lvl9pPr marL="434510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20" y="5353672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3139" indent="0">
              <a:buNone/>
              <a:defRPr sz="1400"/>
            </a:lvl2pPr>
            <a:lvl3pPr marL="1086277" indent="0">
              <a:buNone/>
              <a:defRPr sz="1200"/>
            </a:lvl3pPr>
            <a:lvl4pPr marL="1629416" indent="0">
              <a:buNone/>
              <a:defRPr sz="1100"/>
            </a:lvl4pPr>
            <a:lvl5pPr marL="2172554" indent="0">
              <a:buNone/>
              <a:defRPr sz="1100"/>
            </a:lvl5pPr>
            <a:lvl6pPr marL="2715693" indent="0">
              <a:buNone/>
              <a:defRPr sz="1100"/>
            </a:lvl6pPr>
            <a:lvl7pPr marL="3258831" indent="0">
              <a:buNone/>
              <a:defRPr sz="1100"/>
            </a:lvl7pPr>
            <a:lvl8pPr marL="3801969" indent="0">
              <a:buNone/>
              <a:defRPr sz="1100"/>
            </a:lvl8pPr>
            <a:lvl9pPr marL="434510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551" y="273943"/>
            <a:ext cx="2057758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0" y="273943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6" y="274148"/>
            <a:ext cx="8231030" cy="1140091"/>
          </a:xfrm>
          <a:prstGeom prst="rect">
            <a:avLst/>
          </a:prstGeom>
        </p:spPr>
        <p:txBody>
          <a:bodyPr vert="horz" lIns="108863" tIns="54427" rIns="108863" bIns="5442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6" y="1596302"/>
            <a:ext cx="8231030" cy="4514439"/>
          </a:xfrm>
          <a:prstGeom prst="rect">
            <a:avLst/>
          </a:prstGeom>
        </p:spPr>
        <p:txBody>
          <a:bodyPr vert="horz" lIns="108863" tIns="54427" rIns="108863" bIns="5442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434" y="6340229"/>
            <a:ext cx="2133970" cy="364195"/>
          </a:xfrm>
          <a:prstGeom prst="rect">
            <a:avLst/>
          </a:prstGeom>
        </p:spPr>
        <p:txBody>
          <a:bodyPr vert="horz" lIns="108863" tIns="54427" rIns="108863" bIns="54427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898" y="6340229"/>
            <a:ext cx="2896103" cy="364195"/>
          </a:xfrm>
          <a:prstGeom prst="rect">
            <a:avLst/>
          </a:prstGeom>
        </p:spPr>
        <p:txBody>
          <a:bodyPr vert="horz" lIns="108863" tIns="54427" rIns="108863" bIns="54427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494" y="6340229"/>
            <a:ext cx="2133970" cy="364195"/>
          </a:xfrm>
          <a:prstGeom prst="rect">
            <a:avLst/>
          </a:prstGeom>
        </p:spPr>
        <p:txBody>
          <a:bodyPr vert="horz" lIns="108863" tIns="54427" rIns="108863" bIns="54427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88644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51" indent="-408251" algn="l" defTabSz="1088644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521" indent="-340203" algn="l" defTabSz="1088644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802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124" indent="-272170" algn="l" defTabSz="1088644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446" indent="-272170" algn="l" defTabSz="1088644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3778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091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411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6733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28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644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964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283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606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5931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250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4573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89" y="273962"/>
            <a:ext cx="8231030" cy="1140090"/>
          </a:xfrm>
          <a:prstGeom prst="rect">
            <a:avLst/>
          </a:prstGeom>
        </p:spPr>
        <p:txBody>
          <a:bodyPr vert="horz" lIns="108628" tIns="54313" rIns="108628" bIns="5431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9" y="1596149"/>
            <a:ext cx="8231030" cy="4514439"/>
          </a:xfrm>
          <a:prstGeom prst="rect">
            <a:avLst/>
          </a:prstGeom>
        </p:spPr>
        <p:txBody>
          <a:bodyPr vert="horz" lIns="108628" tIns="54313" rIns="108628" bIns="5431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99" y="6340180"/>
            <a:ext cx="2133970" cy="364195"/>
          </a:xfrm>
          <a:prstGeom prst="rect">
            <a:avLst/>
          </a:prstGeom>
        </p:spPr>
        <p:txBody>
          <a:bodyPr vert="horz" lIns="108628" tIns="54313" rIns="108628" bIns="54313" rtlCol="0" anchor="ctr"/>
          <a:lstStyle>
            <a:lvl1pPr algn="l" defTabSz="10862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764" y="6340180"/>
            <a:ext cx="2896103" cy="364195"/>
          </a:xfrm>
          <a:prstGeom prst="rect">
            <a:avLst/>
          </a:prstGeom>
        </p:spPr>
        <p:txBody>
          <a:bodyPr vert="horz" lIns="108628" tIns="54313" rIns="108628" bIns="54313" rtlCol="0" anchor="ctr"/>
          <a:lstStyle>
            <a:lvl1pPr algn="ctr" defTabSz="10862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358" y="6340180"/>
            <a:ext cx="2133970" cy="364195"/>
          </a:xfrm>
          <a:prstGeom prst="rect">
            <a:avLst/>
          </a:prstGeom>
        </p:spPr>
        <p:txBody>
          <a:bodyPr vert="horz" lIns="108628" tIns="54313" rIns="108628" bIns="54313" rtlCol="0" anchor="ctr"/>
          <a:lstStyle>
            <a:lvl1pPr algn="r" defTabSz="10862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6277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353" indent="-407353" algn="l" defTabSz="1086277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600" indent="-339462" algn="l" defTabSz="1086277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846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0985" indent="-271569" algn="l" defTabSz="1086277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4123" indent="-271569" algn="l" defTabSz="1086277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7261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401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3539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6676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139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277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416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2554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693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8831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1969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5108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F:\00-PPS%20&#224;%20envoyer_1b%20%20%20_L'instant%20pr&#234;t\L'instant%20au%20coeur%20de%20Barr_16\mpeg\Poterie(3).wmv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F:\00-PPS%20&#224;%20envoyer_1b%20%20%20_L'instant%20pr&#234;t\L'instant%20au%20coeur%20de%20Barr_16\mpeg\Natacha.wmv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F:\00-PPS%20&#224;%20envoyer_1b%20%20%20_L'instant%20pr&#234;t\L'instant%20au%20coeur%20de%20Barr_16\mpeg\Poterie%20(1).wmv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F:\00-PPS%20&#224;%20envoyer_1b%20%20%20_L'instant%20pr&#234;t\L'instant%20au%20coeur%20de%20Barr_16\mpeg\Poterie%20(2).wmv" TargetMode="Externa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7.gif"/><Relationship Id="rId5" Type="http://schemas.openxmlformats.org/officeDocument/2006/relationships/image" Target="../media/image36.gif"/><Relationship Id="rId4" Type="http://schemas.openxmlformats.org/officeDocument/2006/relationships/image" Target="../media/image3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60000">
            <a:off x="2949062" y="576002"/>
            <a:ext cx="4263318" cy="3723003"/>
          </a:xfrm>
          <a:prstGeom prst="rect">
            <a:avLst/>
          </a:prstGeom>
          <a:noFill/>
        </p:spPr>
        <p:txBody>
          <a:bodyPr wrap="none" lIns="91291" tIns="45645" rIns="91291" bIns="45645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0" y="4824000"/>
            <a:ext cx="9145588" cy="1045954"/>
          </a:xfrm>
          <a:prstGeom prst="rect">
            <a:avLst/>
          </a:prstGeom>
          <a:noFill/>
        </p:spPr>
        <p:txBody>
          <a:bodyPr wrap="none" lIns="91291" tIns="45645" rIns="91291" bIns="45645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59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  </a:t>
            </a:r>
            <a:r>
              <a:rPr lang="fr-FR" sz="88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F79646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Broadway" pitchFamily="82" charset="0"/>
              </a:rPr>
              <a:t>Au cœur de Barr </a:t>
            </a:r>
            <a:endParaRPr lang="fr-FR" sz="5900" dirty="0" smtClean="0">
              <a:ln w="63500">
                <a:solidFill>
                  <a:prstClr val="black"/>
                </a:solidFill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F79646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8000" y="108000"/>
            <a:ext cx="2328692" cy="3077709"/>
          </a:xfrm>
          <a:prstGeom prst="rect">
            <a:avLst/>
          </a:prstGeom>
        </p:spPr>
        <p:txBody>
          <a:bodyPr wrap="square" lIns="121861" tIns="60932" rIns="121861" bIns="60932">
            <a:spAutoFit/>
          </a:bodyPr>
          <a:lstStyle/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Une photographie est un secret sur un secret.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Plus elle vous en dit, moins vous en savez.</a:t>
            </a:r>
            <a:endParaRPr lang="fr-FR" sz="32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0306" y="3780309"/>
            <a:ext cx="2419989" cy="1200177"/>
          </a:xfrm>
          <a:prstGeom prst="rect">
            <a:avLst/>
          </a:prstGeom>
          <a:noFill/>
        </p:spPr>
        <p:txBody>
          <a:bodyPr wrap="square" lIns="91291" tIns="45645" rIns="91291" bIns="45645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un randonneur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588000" y="3240000"/>
            <a:ext cx="1127724" cy="1000264"/>
          </a:xfrm>
          <a:prstGeom prst="rect">
            <a:avLst/>
          </a:prstGeom>
        </p:spPr>
        <p:txBody>
          <a:bodyPr wrap="none" lIns="91430" tIns="45715" rIns="91430" bIns="45715">
            <a:spAutoFit/>
          </a:bodyPr>
          <a:lstStyle/>
          <a:p>
            <a:r>
              <a:rPr lang="fr-FR" sz="5900" dirty="0" smtClean="0">
                <a:ln w="63500">
                  <a:solidFill>
                    <a:prstClr val="black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16</a:t>
            </a:r>
            <a:endParaRPr lang="fr-FR" dirty="0">
              <a:blipFill>
                <a:blip r:embed="rId5"/>
                <a:stretch>
                  <a:fillRect/>
                </a:stretch>
              </a:blipFill>
            </a:endParaRPr>
          </a:p>
        </p:txBody>
      </p:sp>
      <p:pic>
        <p:nvPicPr>
          <p:cNvPr id="11" name="Image 10" descr="ar-logo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704000" y="72000"/>
            <a:ext cx="1358063" cy="900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5760000"/>
            <a:ext cx="914558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6000" dirty="0" smtClean="0">
                <a:ln w="38100">
                  <a:solidFill>
                    <a:srgbClr val="FF0000"/>
                  </a:solidFill>
                </a:ln>
                <a:latin typeface="Broadway" pitchFamily="82" charset="0"/>
              </a:rPr>
              <a:t>BARR     le  potier</a:t>
            </a:r>
            <a:endParaRPr lang="fr-FR" sz="4800" dirty="0">
              <a:ln w="38100">
                <a:solidFill>
                  <a:srgbClr val="FF0000"/>
                </a:solidFill>
              </a:ln>
              <a:latin typeface="Broadway" pitchFamily="82" charset="0"/>
            </a:endParaRPr>
          </a:p>
        </p:txBody>
      </p:sp>
      <p:pic>
        <p:nvPicPr>
          <p:cNvPr id="12" name="Image 11" descr="0a0000004 souris-non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212754" y="2268141"/>
            <a:ext cx="1212631" cy="1440000"/>
          </a:xfrm>
          <a:prstGeom prst="rect">
            <a:avLst/>
          </a:prstGeom>
        </p:spPr>
      </p:pic>
      <p:pic>
        <p:nvPicPr>
          <p:cNvPr id="15" name="Musique 16 relaxante au violon et harpe, calme, musique douce, paysages magnifiques, nature en automne.wav">
            <a:hlinkClick r:id="" action="ppaction://media"/>
          </p:cNvPr>
          <p:cNvPicPr>
            <a:picLocks noRot="1" noChangeAspect="1"/>
          </p:cNvPicPr>
          <p:nvPr>
            <a:wavAudioFile r:embed="rId1" name="Musique 16 relaxante au violon et harpe, calme, musique douce, paysages magnifiques, nature en automne.wav"/>
          </p:nvPr>
        </p:nvPicPr>
        <p:blipFill>
          <a:blip r:embed="rId8" cstate="print"/>
          <a:stretch>
            <a:fillRect/>
          </a:stretch>
        </p:blipFill>
        <p:spPr>
          <a:xfrm>
            <a:off x="5724922" y="2700189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800"/>
                            </p:stCondLst>
                            <p:childTnLst>
                              <p:par>
                                <p:cTn id="21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80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9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9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99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9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397942_1848094682386144_87256267956965833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426511_1848094972386115_6177670722761777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437744_1848094405719505_47471353598909415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484206_1848095025719443_63330447778533321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oterie(3)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10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484444_1848094549052824_27711580240983679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494431_1848094035719542_17862470659551513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18361_1848094249052854_82864352497575936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Natacha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67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455565_1848093855719560_47865338178953919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oterie (1)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47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78763_1848094369052842_89775748851109800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484427_1848093885719557_36543548571577343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499711_1848093895719556_39528524428196901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60639_1848094392386173_58022959518241222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oterie (2)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64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50542_1848094252386187_80103015441838808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59679_1848094065719539_25413539530669475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65832_1848095305719415_18341957186250309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689000_1848095172386095_15635050897877300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telier de ⚱️ Poterie et Céramique de Philippe Sutter Chez Nous à BAR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50890_1848095135719432_56625571481538936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 descr="Capture d’écran 2024-08-14 17053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24001" y="4608000"/>
            <a:ext cx="1411761" cy="1800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35" y="5856156"/>
            <a:ext cx="1676730" cy="87730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741146" y="2772197"/>
            <a:ext cx="1257407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877673" y="4104300"/>
            <a:ext cx="106689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17" tIns="54309" rIns="108617" bIns="54309" rtlCol="0" anchor="ctr"/>
          <a:lstStyle/>
          <a:p>
            <a:pPr algn="ctr" defTabSz="108617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2454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5868938" y="3492277"/>
            <a:ext cx="1046505" cy="32512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 lIns="108617" tIns="54309" rIns="108617" bIns="54309" rtlCol="0">
            <a:spAutoFit/>
          </a:bodyPr>
          <a:lstStyle/>
          <a:p>
            <a:pPr defTabSz="1086174"/>
            <a:r>
              <a:rPr lang="fr-FR" sz="1400" b="1" dirty="0" smtClean="0">
                <a:solidFill>
                  <a:srgbClr val="FF0000"/>
                </a:solidFill>
              </a:rPr>
              <a:t>29.04.2025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62540" y="6027137"/>
            <a:ext cx="2259979" cy="786785"/>
          </a:xfrm>
          <a:prstGeom prst="rect">
            <a:avLst/>
          </a:prstGeom>
          <a:noFill/>
        </p:spPr>
        <p:txBody>
          <a:bodyPr wrap="none" lIns="108617" tIns="54308" rIns="108617" bIns="54308" rtlCol="0">
            <a:spAutoFit/>
          </a:bodyPr>
          <a:lstStyle/>
          <a:p>
            <a:pPr defTabSz="947584"/>
            <a:r>
              <a:rPr lang="fr-FR" sz="44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  <a:endParaRPr lang="fr-FR" sz="44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4536001" y="2394260"/>
            <a:ext cx="2117183" cy="786785"/>
          </a:xfrm>
          <a:prstGeom prst="rect">
            <a:avLst/>
          </a:prstGeom>
          <a:noFill/>
        </p:spPr>
        <p:txBody>
          <a:bodyPr wrap="none" lIns="108617" tIns="54308" rIns="108617" bIns="54308" rtlCol="0">
            <a:spAutoFit/>
          </a:bodyPr>
          <a:lstStyle/>
          <a:p>
            <a:pPr defTabSz="947584"/>
            <a:r>
              <a:rPr lang="fr-FR" sz="44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8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72000" y="360001"/>
            <a:ext cx="5436898" cy="1463894"/>
          </a:xfrm>
          <a:prstGeom prst="rect">
            <a:avLst/>
          </a:prstGeom>
          <a:noFill/>
        </p:spPr>
        <p:txBody>
          <a:bodyPr wrap="square" lIns="108617" tIns="54308" rIns="108617" bIns="54308" rtlCol="0">
            <a:spAutoFit/>
          </a:bodyPr>
          <a:lstStyle/>
          <a:p>
            <a:pPr algn="ctr" defTabSz="947584"/>
            <a:r>
              <a:rPr lang="fr-FR" sz="44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Violon  et  Harpe</a:t>
            </a:r>
          </a:p>
          <a:p>
            <a:pPr algn="ctr" defTabSz="947584"/>
            <a:r>
              <a:rPr lang="fr-FR" sz="44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Frantz  </a:t>
            </a:r>
            <a:r>
              <a:rPr lang="fr-FR" sz="44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Amathy</a:t>
            </a:r>
            <a:endParaRPr lang="fr-FR" sz="44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7049909" y="0"/>
            <a:ext cx="2095679" cy="2351011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5868001" y="6300000"/>
            <a:ext cx="2879294" cy="415488"/>
          </a:xfrm>
          <a:prstGeom prst="rect">
            <a:avLst/>
          </a:prstGeom>
        </p:spPr>
        <p:txBody>
          <a:bodyPr wrap="none" lIns="91430" tIns="45715" rIns="91430" bIns="45715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Shannon  </a:t>
            </a:r>
            <a:r>
              <a:rPr lang="fr-FR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cockinette</a:t>
            </a:r>
            <a:endParaRPr lang="fr-FR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372000" y="4500389"/>
            <a:ext cx="1899411" cy="415488"/>
          </a:xfrm>
          <a:prstGeom prst="rect">
            <a:avLst/>
          </a:prstGeom>
        </p:spPr>
        <p:txBody>
          <a:bodyPr wrap="none" lIns="91430" tIns="45715" rIns="91430" bIns="45715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Participation</a:t>
            </a:r>
            <a:endParaRPr lang="fr-FR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20" name="Image 19" descr="0c0000024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107726" y="3132237"/>
            <a:ext cx="1800000" cy="1800000"/>
          </a:xfrm>
          <a:prstGeom prst="rect">
            <a:avLst/>
          </a:prstGeom>
        </p:spPr>
      </p:pic>
      <p:pic>
        <p:nvPicPr>
          <p:cNvPr id="21" name="Image 20" descr="71-717822_playing-harp-girl-kids-sticker-niños-tocando-arpa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620466" y="3060229"/>
            <a:ext cx="1558328" cy="18000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9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6000"/>
                            </p:stCondLst>
                            <p:childTnLst>
                              <p:par>
                                <p:cTn id="4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9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/>
      <p:bldP spid="12" grpId="0"/>
      <p:bldP spid="14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2078</TotalTime>
  <Words>55</Words>
  <Application>Microsoft Office PowerPoint</Application>
  <PresentationFormat>Personnalisé</PresentationFormat>
  <Paragraphs>19</Paragraphs>
  <Slides>29</Slides>
  <Notes>1</Notes>
  <HiddenSlides>0</HiddenSlides>
  <MMClips>5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29</vt:i4>
      </vt:variant>
    </vt:vector>
  </HeadingPairs>
  <TitlesOfParts>
    <vt:vector size="31" baseType="lpstr">
      <vt:lpstr>11_Thème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343</cp:revision>
  <dcterms:created xsi:type="dcterms:W3CDTF">2020-05-12T17:47:43Z</dcterms:created>
  <dcterms:modified xsi:type="dcterms:W3CDTF">2025-04-29T13:27:10Z</dcterms:modified>
</cp:coreProperties>
</file>