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304" r:id="rId4"/>
    <p:sldId id="303" r:id="rId5"/>
    <p:sldId id="300" r:id="rId6"/>
    <p:sldId id="301" r:id="rId7"/>
    <p:sldId id="302" r:id="rId8"/>
    <p:sldId id="306" r:id="rId9"/>
    <p:sldId id="305"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334" r:id="rId38"/>
    <p:sldId id="335" r:id="rId39"/>
    <p:sldId id="336" r:id="rId40"/>
    <p:sldId id="337" r:id="rId41"/>
    <p:sldId id="338" r:id="rId42"/>
    <p:sldId id="339" r:id="rId43"/>
    <p:sldId id="340" r:id="rId44"/>
    <p:sldId id="341" r:id="rId45"/>
    <p:sldId id="343" r:id="rId46"/>
    <p:sldId id="342" r:id="rId47"/>
    <p:sldId id="257" r:id="rId48"/>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POUSUwGLvP1oIz0WcBSBEg==" hashData="4Euy1+mzgIkHxtMXv4sZDx2/8o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23" autoAdjust="0"/>
    <p:restoredTop sz="94660"/>
  </p:normalViewPr>
  <p:slideViewPr>
    <p:cSldViewPr>
      <p:cViewPr varScale="1">
        <p:scale>
          <a:sx n="91" d="100"/>
          <a:sy n="91" d="100"/>
        </p:scale>
        <p:origin x="-509" y="-86"/>
      </p:cViewPr>
      <p:guideLst>
        <p:guide orient="horz" pos="1815"/>
        <p:guide pos="272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08036" y="1129537"/>
            <a:ext cx="3601819"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153868" y="1129537"/>
            <a:ext cx="3603318" cy="3193908"/>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38" y="230709"/>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E13E009-C4DB-4304-BFD3-C70143BDF8E2}"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90070"/>
            <a:ext cx="7344648"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4" y="3264625"/>
            <a:ext cx="6048535" cy="1472265"/>
          </a:xfrm>
        </p:spPr>
        <p:txBody>
          <a:bodyPr/>
          <a:lstStyle>
            <a:lvl1pPr marL="0" indent="0" algn="ctr">
              <a:buNone/>
              <a:defRPr>
                <a:solidFill>
                  <a:schemeClr val="tx1">
                    <a:tint val="75000"/>
                  </a:schemeClr>
                </a:solidFill>
              </a:defRPr>
            </a:lvl1pPr>
            <a:lvl2pPr marL="477169" indent="0" algn="ctr">
              <a:buNone/>
              <a:defRPr>
                <a:solidFill>
                  <a:schemeClr val="tx1">
                    <a:tint val="75000"/>
                  </a:schemeClr>
                </a:solidFill>
              </a:defRPr>
            </a:lvl2pPr>
            <a:lvl3pPr marL="954337" indent="0" algn="ctr">
              <a:buNone/>
              <a:defRPr>
                <a:solidFill>
                  <a:schemeClr val="tx1">
                    <a:tint val="75000"/>
                  </a:schemeClr>
                </a:solidFill>
              </a:defRPr>
            </a:lvl3pPr>
            <a:lvl4pPr marL="1431506" indent="0" algn="ctr">
              <a:buNone/>
              <a:defRPr>
                <a:solidFill>
                  <a:schemeClr val="tx1">
                    <a:tint val="75000"/>
                  </a:schemeClr>
                </a:solidFill>
              </a:defRPr>
            </a:lvl4pPr>
            <a:lvl5pPr marL="1908675" indent="0" algn="ctr">
              <a:buNone/>
              <a:defRPr>
                <a:solidFill>
                  <a:schemeClr val="tx1">
                    <a:tint val="75000"/>
                  </a:schemeClr>
                </a:solidFill>
              </a:defRPr>
            </a:lvl5pPr>
            <a:lvl6pPr marL="2385843" indent="0" algn="ctr">
              <a:buNone/>
              <a:defRPr>
                <a:solidFill>
                  <a:schemeClr val="tx1">
                    <a:tint val="75000"/>
                  </a:schemeClr>
                </a:solidFill>
              </a:defRPr>
            </a:lvl6pPr>
            <a:lvl7pPr marL="2863012" indent="0" algn="ctr">
              <a:buNone/>
              <a:defRPr>
                <a:solidFill>
                  <a:schemeClr val="tx1">
                    <a:tint val="75000"/>
                  </a:schemeClr>
                </a:solidFill>
              </a:defRPr>
            </a:lvl7pPr>
            <a:lvl8pPr marL="3340181" indent="0" algn="ctr">
              <a:buNone/>
              <a:defRPr>
                <a:solidFill>
                  <a:schemeClr val="tx1">
                    <a:tint val="75000"/>
                  </a:schemeClr>
                </a:solidFill>
              </a:defRPr>
            </a:lvl8pPr>
            <a:lvl9pPr marL="381734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2" y="3702186"/>
            <a:ext cx="7344648"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2" y="2441773"/>
            <a:ext cx="7344648" cy="1260227"/>
          </a:xfrm>
        </p:spPr>
        <p:txBody>
          <a:bodyPr anchor="b"/>
          <a:lstStyle>
            <a:lvl1pPr marL="0" indent="0">
              <a:buNone/>
              <a:defRPr sz="2100">
                <a:solidFill>
                  <a:schemeClr val="tx1">
                    <a:tint val="75000"/>
                  </a:schemeClr>
                </a:solidFill>
              </a:defRPr>
            </a:lvl1pPr>
            <a:lvl2pPr marL="477169" indent="0">
              <a:buNone/>
              <a:defRPr sz="1800">
                <a:solidFill>
                  <a:schemeClr val="tx1">
                    <a:tint val="75000"/>
                  </a:schemeClr>
                </a:solidFill>
              </a:defRPr>
            </a:lvl2pPr>
            <a:lvl3pPr marL="954337" indent="0">
              <a:buNone/>
              <a:defRPr sz="1700">
                <a:solidFill>
                  <a:schemeClr val="tx1">
                    <a:tint val="75000"/>
                  </a:schemeClr>
                </a:solidFill>
              </a:defRPr>
            </a:lvl3pPr>
            <a:lvl4pPr marL="1431506" indent="0">
              <a:buNone/>
              <a:defRPr sz="1500">
                <a:solidFill>
                  <a:schemeClr val="tx1">
                    <a:tint val="75000"/>
                  </a:schemeClr>
                </a:solidFill>
              </a:defRPr>
            </a:lvl4pPr>
            <a:lvl5pPr marL="1908675" indent="0">
              <a:buNone/>
              <a:defRPr sz="1500">
                <a:solidFill>
                  <a:schemeClr val="tx1">
                    <a:tint val="75000"/>
                  </a:schemeClr>
                </a:solidFill>
              </a:defRPr>
            </a:lvl5pPr>
            <a:lvl6pPr marL="2385843" indent="0">
              <a:buNone/>
              <a:defRPr sz="1500">
                <a:solidFill>
                  <a:schemeClr val="tx1">
                    <a:tint val="75000"/>
                  </a:schemeClr>
                </a:solidFill>
              </a:defRPr>
            </a:lvl6pPr>
            <a:lvl7pPr marL="2863012" indent="0">
              <a:buNone/>
              <a:defRPr sz="1500">
                <a:solidFill>
                  <a:schemeClr val="tx1">
                    <a:tint val="75000"/>
                  </a:schemeClr>
                </a:solidFill>
              </a:defRPr>
            </a:lvl7pPr>
            <a:lvl8pPr marL="3340181" indent="0">
              <a:buNone/>
              <a:defRPr sz="1500">
                <a:solidFill>
                  <a:schemeClr val="tx1">
                    <a:tint val="75000"/>
                  </a:schemeClr>
                </a:solidFill>
              </a:defRPr>
            </a:lvl8pPr>
            <a:lvl9pPr marL="381734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3" y="1344599"/>
            <a:ext cx="3816337"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1" y="1289570"/>
            <a:ext cx="38178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1" y="1827058"/>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1" y="1289570"/>
            <a:ext cx="3819338" cy="537429"/>
          </a:xfrm>
        </p:spPr>
        <p:txBody>
          <a:bodyPr anchor="b"/>
          <a:lstStyle>
            <a:lvl1pPr marL="0" indent="0">
              <a:buNone/>
              <a:defRPr sz="2500" b="1"/>
            </a:lvl1pPr>
            <a:lvl2pPr marL="477169" indent="0">
              <a:buNone/>
              <a:defRPr sz="2100" b="1"/>
            </a:lvl2pPr>
            <a:lvl3pPr marL="954337" indent="0">
              <a:buNone/>
              <a:defRPr sz="1800" b="1"/>
            </a:lvl3pPr>
            <a:lvl4pPr marL="1431506" indent="0">
              <a:buNone/>
              <a:defRPr sz="1700" b="1"/>
            </a:lvl4pPr>
            <a:lvl5pPr marL="1908675" indent="0">
              <a:buNone/>
              <a:defRPr sz="1700" b="1"/>
            </a:lvl5pPr>
            <a:lvl6pPr marL="2385843" indent="0">
              <a:buNone/>
              <a:defRPr sz="1700" b="1"/>
            </a:lvl6pPr>
            <a:lvl7pPr marL="2863012" indent="0">
              <a:buNone/>
              <a:defRPr sz="1700" b="1"/>
            </a:lvl7pPr>
            <a:lvl8pPr marL="3340181" indent="0">
              <a:buNone/>
              <a:defRPr sz="1700" b="1"/>
            </a:lvl8pPr>
            <a:lvl9pPr marL="381734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1" y="1827058"/>
            <a:ext cx="38193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683" y="229817"/>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4" y="22949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683" y="1205551"/>
            <a:ext cx="2842751" cy="3940709"/>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2" y="4032854"/>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2" y="515174"/>
            <a:ext cx="5184458" cy="3456623"/>
          </a:xfrm>
        </p:spPr>
        <p:txBody>
          <a:bodyPr/>
          <a:lstStyle>
            <a:lvl1pPr marL="0" indent="0">
              <a:buNone/>
              <a:defRPr sz="3300"/>
            </a:lvl1pPr>
            <a:lvl2pPr marL="477169" indent="0">
              <a:buNone/>
              <a:defRPr sz="2900"/>
            </a:lvl2pPr>
            <a:lvl3pPr marL="954337" indent="0">
              <a:buNone/>
              <a:defRPr sz="2500"/>
            </a:lvl3pPr>
            <a:lvl4pPr marL="1431506" indent="0">
              <a:buNone/>
              <a:defRPr sz="2100"/>
            </a:lvl4pPr>
            <a:lvl5pPr marL="1908675" indent="0">
              <a:buNone/>
              <a:defRPr sz="2100"/>
            </a:lvl5pPr>
            <a:lvl6pPr marL="2385843" indent="0">
              <a:buNone/>
              <a:defRPr sz="2100"/>
            </a:lvl6pPr>
            <a:lvl7pPr marL="2863012" indent="0">
              <a:buNone/>
              <a:defRPr sz="2100"/>
            </a:lvl7pPr>
            <a:lvl8pPr marL="3340181" indent="0">
              <a:buNone/>
              <a:defRPr sz="2100"/>
            </a:lvl8pPr>
            <a:lvl9pPr marL="3817349" indent="0">
              <a:buNone/>
              <a:defRPr sz="2100"/>
            </a:lvl9pPr>
          </a:lstStyle>
          <a:p>
            <a:endParaRPr lang="fr-FR"/>
          </a:p>
        </p:txBody>
      </p:sp>
      <p:sp>
        <p:nvSpPr>
          <p:cNvPr id="4" name="Espace réservé du texte 3"/>
          <p:cNvSpPr>
            <a:spLocks noGrp="1"/>
          </p:cNvSpPr>
          <p:nvPr>
            <p:ph type="body" sz="half" idx="2"/>
          </p:nvPr>
        </p:nvSpPr>
        <p:spPr>
          <a:xfrm>
            <a:off x="1693682" y="4508877"/>
            <a:ext cx="5184458" cy="676121"/>
          </a:xfrm>
        </p:spPr>
        <p:txBody>
          <a:bodyPr/>
          <a:lstStyle>
            <a:lvl1pPr marL="0" indent="0">
              <a:buNone/>
              <a:defRPr sz="1500"/>
            </a:lvl1pPr>
            <a:lvl2pPr marL="477169" indent="0">
              <a:buNone/>
              <a:defRPr sz="1300"/>
            </a:lvl2pPr>
            <a:lvl3pPr marL="954337" indent="0">
              <a:buNone/>
              <a:defRPr sz="1100"/>
            </a:lvl3pPr>
            <a:lvl4pPr marL="1431506" indent="0">
              <a:buNone/>
              <a:defRPr sz="1000"/>
            </a:lvl4pPr>
            <a:lvl5pPr marL="1908675" indent="0">
              <a:buNone/>
              <a:defRPr sz="1000"/>
            </a:lvl5pPr>
            <a:lvl6pPr marL="2385843" indent="0">
              <a:buNone/>
              <a:defRPr sz="1000"/>
            </a:lvl6pPr>
            <a:lvl7pPr marL="2863012" indent="0">
              <a:buNone/>
              <a:defRPr sz="1000"/>
            </a:lvl7pPr>
            <a:lvl8pPr marL="3340181" indent="0">
              <a:buNone/>
              <a:defRPr sz="1000"/>
            </a:lvl8pPr>
            <a:lvl9pPr marL="38173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7" y="230836"/>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03" y="230836"/>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591" y="1789950"/>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286" y="3264625"/>
            <a:ext cx="6048535" cy="1472265"/>
          </a:xfrm>
        </p:spPr>
        <p:txBody>
          <a:bodyPr/>
          <a:lstStyle>
            <a:lvl1pPr marL="0" indent="0" algn="ctr">
              <a:buNone/>
              <a:defRPr>
                <a:solidFill>
                  <a:schemeClr val="tx1">
                    <a:tint val="75000"/>
                  </a:schemeClr>
                </a:solidFill>
              </a:defRPr>
            </a:lvl1pPr>
            <a:lvl2pPr marL="473801" indent="0" algn="ctr">
              <a:buNone/>
              <a:defRPr>
                <a:solidFill>
                  <a:schemeClr val="tx1">
                    <a:tint val="75000"/>
                  </a:schemeClr>
                </a:solidFill>
              </a:defRPr>
            </a:lvl2pPr>
            <a:lvl3pPr marL="947593" indent="0" algn="ctr">
              <a:buNone/>
              <a:defRPr>
                <a:solidFill>
                  <a:schemeClr val="tx1">
                    <a:tint val="75000"/>
                  </a:schemeClr>
                </a:solidFill>
              </a:defRPr>
            </a:lvl3pPr>
            <a:lvl4pPr marL="1421345" indent="0" algn="ctr">
              <a:buNone/>
              <a:defRPr>
                <a:solidFill>
                  <a:schemeClr val="tx1">
                    <a:tint val="75000"/>
                  </a:schemeClr>
                </a:solidFill>
              </a:defRPr>
            </a:lvl4pPr>
            <a:lvl5pPr marL="1895143" indent="0" algn="ctr">
              <a:buNone/>
              <a:defRPr>
                <a:solidFill>
                  <a:schemeClr val="tx1">
                    <a:tint val="75000"/>
                  </a:schemeClr>
                </a:solidFill>
              </a:defRPr>
            </a:lvl5pPr>
            <a:lvl6pPr marL="2368917" indent="0" algn="ctr">
              <a:buNone/>
              <a:defRPr>
                <a:solidFill>
                  <a:schemeClr val="tx1">
                    <a:tint val="75000"/>
                  </a:schemeClr>
                </a:solidFill>
              </a:defRPr>
            </a:lvl6pPr>
            <a:lvl7pPr marL="2842706" indent="0" algn="ctr">
              <a:buNone/>
              <a:defRPr>
                <a:solidFill>
                  <a:schemeClr val="tx1">
                    <a:tint val="75000"/>
                  </a:schemeClr>
                </a:solidFill>
              </a:defRPr>
            </a:lvl7pPr>
            <a:lvl8pPr marL="3316476" indent="0" algn="ctr">
              <a:buNone/>
              <a:defRPr>
                <a:solidFill>
                  <a:schemeClr val="tx1">
                    <a:tint val="75000"/>
                  </a:schemeClr>
                </a:solidFill>
              </a:defRPr>
            </a:lvl8pPr>
            <a:lvl9pPr marL="379025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150" y="3705707"/>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150" y="2441786"/>
            <a:ext cx="7344649" cy="1260227"/>
          </a:xfrm>
        </p:spPr>
        <p:txBody>
          <a:bodyPr anchor="b"/>
          <a:lstStyle>
            <a:lvl1pPr marL="0" indent="0">
              <a:buNone/>
              <a:defRPr sz="2100">
                <a:solidFill>
                  <a:schemeClr val="tx1">
                    <a:tint val="75000"/>
                  </a:schemeClr>
                </a:solidFill>
              </a:defRPr>
            </a:lvl1pPr>
            <a:lvl2pPr marL="473801" indent="0">
              <a:buNone/>
              <a:defRPr sz="1800">
                <a:solidFill>
                  <a:schemeClr val="tx1">
                    <a:tint val="75000"/>
                  </a:schemeClr>
                </a:solidFill>
              </a:defRPr>
            </a:lvl2pPr>
            <a:lvl3pPr marL="947593" indent="0">
              <a:buNone/>
              <a:defRPr sz="1700">
                <a:solidFill>
                  <a:schemeClr val="tx1">
                    <a:tint val="75000"/>
                  </a:schemeClr>
                </a:solidFill>
              </a:defRPr>
            </a:lvl3pPr>
            <a:lvl4pPr marL="1421345" indent="0">
              <a:buNone/>
              <a:defRPr sz="1500">
                <a:solidFill>
                  <a:schemeClr val="tx1">
                    <a:tint val="75000"/>
                  </a:schemeClr>
                </a:solidFill>
              </a:defRPr>
            </a:lvl4pPr>
            <a:lvl5pPr marL="1895143" indent="0">
              <a:buNone/>
              <a:defRPr sz="1500">
                <a:solidFill>
                  <a:schemeClr val="tx1">
                    <a:tint val="75000"/>
                  </a:schemeClr>
                </a:solidFill>
              </a:defRPr>
            </a:lvl5pPr>
            <a:lvl6pPr marL="2368917" indent="0">
              <a:buNone/>
              <a:defRPr sz="1500">
                <a:solidFill>
                  <a:schemeClr val="tx1">
                    <a:tint val="75000"/>
                  </a:schemeClr>
                </a:solidFill>
              </a:defRPr>
            </a:lvl6pPr>
            <a:lvl7pPr marL="2842706" indent="0">
              <a:buNone/>
              <a:defRPr sz="1500">
                <a:solidFill>
                  <a:schemeClr val="tx1">
                    <a:tint val="75000"/>
                  </a:schemeClr>
                </a:solidFill>
              </a:defRPr>
            </a:lvl7pPr>
            <a:lvl8pPr marL="3316476" indent="0">
              <a:buNone/>
              <a:defRPr sz="1500">
                <a:solidFill>
                  <a:schemeClr val="tx1">
                    <a:tint val="75000"/>
                  </a:schemeClr>
                </a:solidFill>
              </a:defRPr>
            </a:lvl8pPr>
            <a:lvl9pPr marL="379025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1" y="13451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31" y="1289645"/>
            <a:ext cx="38178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31" y="1827063"/>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45"/>
            <a:ext cx="3819339" cy="537429"/>
          </a:xfrm>
        </p:spPr>
        <p:txBody>
          <a:bodyPr anchor="b"/>
          <a:lstStyle>
            <a:lvl1pPr marL="0" indent="0">
              <a:buNone/>
              <a:defRPr sz="2500" b="1"/>
            </a:lvl1pPr>
            <a:lvl2pPr marL="473801" indent="0">
              <a:buNone/>
              <a:defRPr sz="2100" b="1"/>
            </a:lvl2pPr>
            <a:lvl3pPr marL="947593" indent="0">
              <a:buNone/>
              <a:defRPr sz="1800" b="1"/>
            </a:lvl3pPr>
            <a:lvl4pPr marL="1421345" indent="0">
              <a:buNone/>
              <a:defRPr sz="1700" b="1"/>
            </a:lvl4pPr>
            <a:lvl5pPr marL="1895143" indent="0">
              <a:buNone/>
              <a:defRPr sz="1700" b="1"/>
            </a:lvl5pPr>
            <a:lvl6pPr marL="2368917" indent="0">
              <a:buNone/>
              <a:defRPr sz="1700" b="1"/>
            </a:lvl6pPr>
            <a:lvl7pPr marL="2842706" indent="0">
              <a:buNone/>
              <a:defRPr sz="1700" b="1"/>
            </a:lvl7pPr>
            <a:lvl8pPr marL="3316476" indent="0">
              <a:buNone/>
              <a:defRPr sz="1700" b="1"/>
            </a:lvl8pPr>
            <a:lvl9pPr marL="379025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063"/>
            <a:ext cx="38193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494"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27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494" y="1205552"/>
            <a:ext cx="2842751" cy="3940709"/>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8924"/>
            <a:ext cx="5184458" cy="3456623"/>
          </a:xfrm>
        </p:spPr>
        <p:txBody>
          <a:bodyPr/>
          <a:lstStyle>
            <a:lvl1pPr marL="0" indent="0">
              <a:buNone/>
              <a:defRPr sz="3300"/>
            </a:lvl1pPr>
            <a:lvl2pPr marL="473801" indent="0">
              <a:buNone/>
              <a:defRPr sz="2900"/>
            </a:lvl2pPr>
            <a:lvl3pPr marL="947593" indent="0">
              <a:buNone/>
              <a:defRPr sz="2500"/>
            </a:lvl3pPr>
            <a:lvl4pPr marL="1421345" indent="0">
              <a:buNone/>
              <a:defRPr sz="2100"/>
            </a:lvl4pPr>
            <a:lvl5pPr marL="1895143" indent="0">
              <a:buNone/>
              <a:defRPr sz="2100"/>
            </a:lvl5pPr>
            <a:lvl6pPr marL="2368917" indent="0">
              <a:buNone/>
              <a:defRPr sz="2100"/>
            </a:lvl6pPr>
            <a:lvl7pPr marL="2842706" indent="0">
              <a:buNone/>
              <a:defRPr sz="2100"/>
            </a:lvl7pPr>
            <a:lvl8pPr marL="3316476" indent="0">
              <a:buNone/>
              <a:defRPr sz="2100"/>
            </a:lvl8pPr>
            <a:lvl9pPr marL="3790259" indent="0">
              <a:buNone/>
              <a:defRPr sz="2100"/>
            </a:lvl9pPr>
          </a:lstStyle>
          <a:p>
            <a:endParaRPr lang="fr-FR"/>
          </a:p>
        </p:txBody>
      </p:sp>
      <p:sp>
        <p:nvSpPr>
          <p:cNvPr id="4" name="Espace réservé du texte 3"/>
          <p:cNvSpPr>
            <a:spLocks noGrp="1"/>
          </p:cNvSpPr>
          <p:nvPr>
            <p:ph type="body" sz="half" idx="2"/>
          </p:nvPr>
        </p:nvSpPr>
        <p:spPr>
          <a:xfrm>
            <a:off x="1693711" y="4508889"/>
            <a:ext cx="5184458" cy="676121"/>
          </a:xfrm>
        </p:spPr>
        <p:txBody>
          <a:bodyPr/>
          <a:lstStyle>
            <a:lvl1pPr marL="0" indent="0">
              <a:buNone/>
              <a:defRPr sz="1500"/>
            </a:lvl1pPr>
            <a:lvl2pPr marL="473801" indent="0">
              <a:buNone/>
              <a:defRPr sz="1300"/>
            </a:lvl2pPr>
            <a:lvl3pPr marL="947593" indent="0">
              <a:buNone/>
              <a:defRPr sz="1100"/>
            </a:lvl3pPr>
            <a:lvl4pPr marL="1421345" indent="0">
              <a:buNone/>
              <a:defRPr sz="1000"/>
            </a:lvl4pPr>
            <a:lvl5pPr marL="1895143" indent="0">
              <a:buNone/>
              <a:defRPr sz="1000"/>
            </a:lvl5pPr>
            <a:lvl6pPr marL="2368917" indent="0">
              <a:buNone/>
              <a:defRPr sz="1000"/>
            </a:lvl6pPr>
            <a:lvl7pPr marL="2842706" indent="0">
              <a:buNone/>
              <a:defRPr sz="1000"/>
            </a:lvl7pPr>
            <a:lvl8pPr marL="3316476" indent="0">
              <a:buNone/>
              <a:defRPr sz="1000"/>
            </a:lvl8pPr>
            <a:lvl9pPr marL="379025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843" y="234074"/>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8" y="234074"/>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29/04/2025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F09090D9-BFDA-4982-925D-FDED2FD34696}" type="datetimeFigureOut">
              <a:rPr lang="fr-FR" smtClean="0"/>
              <a:pPr/>
              <a:t>29/04/2025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7E13E009-C4DB-4304-BFD3-C70143BDF8E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0" y="231185"/>
            <a:ext cx="7776687" cy="960174"/>
          </a:xfrm>
          <a:prstGeom prst="rect">
            <a:avLst/>
          </a:prstGeom>
        </p:spPr>
        <p:txBody>
          <a:bodyPr vert="horz" lIns="95434" tIns="47717" rIns="95434" bIns="47717"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0" y="1344599"/>
            <a:ext cx="7776687" cy="3802019"/>
          </a:xfrm>
          <a:prstGeom prst="rect">
            <a:avLst/>
          </a:prstGeom>
        </p:spPr>
        <p:txBody>
          <a:bodyPr vert="horz" lIns="95434" tIns="47717" rIns="95434" bIns="47717"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24" y="5339816"/>
            <a:ext cx="2016178" cy="306722"/>
          </a:xfrm>
          <a:prstGeom prst="rect">
            <a:avLst/>
          </a:prstGeom>
        </p:spPr>
        <p:txBody>
          <a:bodyPr vert="horz" lIns="95434" tIns="47717" rIns="95434" bIns="47717" rtlCol="0" anchor="ctr"/>
          <a:lstStyle>
            <a:lvl1pPr algn="l" defTabSz="954337">
              <a:defRPr sz="1300">
                <a:solidFill>
                  <a:schemeClr val="tx1">
                    <a:tint val="75000"/>
                  </a:schemeClr>
                </a:solidFill>
              </a:defRPr>
            </a:lvl1pPr>
          </a:lstStyle>
          <a:p>
            <a:fld id="{FA0B38D7-1DE5-41DE-8B65-024289CA27F3}" type="datetimeFigureOut">
              <a:rPr lang="fr-FR" smtClean="0">
                <a:solidFill>
                  <a:prstClr val="black">
                    <a:tint val="75000"/>
                  </a:prstClr>
                </a:solidFill>
              </a:rPr>
              <a:pPr/>
              <a:t>29/04/2025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7" y="5339816"/>
            <a:ext cx="2736242" cy="306722"/>
          </a:xfrm>
          <a:prstGeom prst="rect">
            <a:avLst/>
          </a:prstGeom>
        </p:spPr>
        <p:txBody>
          <a:bodyPr vert="horz" lIns="95434" tIns="47717" rIns="95434" bIns="47717" rtlCol="0" anchor="ctr"/>
          <a:lstStyle>
            <a:lvl1pPr algn="ctr" defTabSz="954337">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192" y="5339816"/>
            <a:ext cx="2016178" cy="306722"/>
          </a:xfrm>
          <a:prstGeom prst="rect">
            <a:avLst/>
          </a:prstGeom>
        </p:spPr>
        <p:txBody>
          <a:bodyPr vert="horz" lIns="95434" tIns="47717" rIns="95434" bIns="47717" rtlCol="0" anchor="ctr"/>
          <a:lstStyle>
            <a:lvl1pPr algn="r" defTabSz="954337">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plus/>
  </p:transition>
  <p:txStyles>
    <p:titleStyle>
      <a:lvl1pPr algn="ctr" defTabSz="954337" rtl="0" eaLnBrk="1" latinLnBrk="0" hangingPunct="1">
        <a:spcBef>
          <a:spcPct val="0"/>
        </a:spcBef>
        <a:buNone/>
        <a:defRPr sz="4600" kern="1200">
          <a:solidFill>
            <a:schemeClr val="tx1"/>
          </a:solidFill>
          <a:latin typeface="+mj-lt"/>
          <a:ea typeface="+mj-ea"/>
          <a:cs typeface="+mj-cs"/>
        </a:defRPr>
      </a:lvl1pPr>
    </p:titleStyle>
    <p:bodyStyle>
      <a:lvl1pPr marL="357876" indent="-357876" algn="l" defTabSz="954337"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75399" indent="-298231" algn="l" defTabSz="954337"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92922" indent="-238585" algn="l" defTabSz="954337"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70091"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47259"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24428"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01597"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78765"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55934" indent="-238585" algn="l" defTabSz="954337"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54337" rtl="0" eaLnBrk="1" latinLnBrk="0" hangingPunct="1">
        <a:defRPr sz="1800" kern="1200">
          <a:solidFill>
            <a:schemeClr val="tx1"/>
          </a:solidFill>
          <a:latin typeface="+mn-lt"/>
          <a:ea typeface="+mn-ea"/>
          <a:cs typeface="+mn-cs"/>
        </a:defRPr>
      </a:lvl1pPr>
      <a:lvl2pPr marL="477169" algn="l" defTabSz="954337" rtl="0" eaLnBrk="1" latinLnBrk="0" hangingPunct="1">
        <a:defRPr sz="1800" kern="1200">
          <a:solidFill>
            <a:schemeClr val="tx1"/>
          </a:solidFill>
          <a:latin typeface="+mn-lt"/>
          <a:ea typeface="+mn-ea"/>
          <a:cs typeface="+mn-cs"/>
        </a:defRPr>
      </a:lvl2pPr>
      <a:lvl3pPr marL="954337" algn="l" defTabSz="954337" rtl="0" eaLnBrk="1" latinLnBrk="0" hangingPunct="1">
        <a:defRPr sz="1800" kern="1200">
          <a:solidFill>
            <a:schemeClr val="tx1"/>
          </a:solidFill>
          <a:latin typeface="+mn-lt"/>
          <a:ea typeface="+mn-ea"/>
          <a:cs typeface="+mn-cs"/>
        </a:defRPr>
      </a:lvl3pPr>
      <a:lvl4pPr marL="1431506" algn="l" defTabSz="954337" rtl="0" eaLnBrk="1" latinLnBrk="0" hangingPunct="1">
        <a:defRPr sz="1800" kern="1200">
          <a:solidFill>
            <a:schemeClr val="tx1"/>
          </a:solidFill>
          <a:latin typeface="+mn-lt"/>
          <a:ea typeface="+mn-ea"/>
          <a:cs typeface="+mn-cs"/>
        </a:defRPr>
      </a:lvl4pPr>
      <a:lvl5pPr marL="1908675" algn="l" defTabSz="954337" rtl="0" eaLnBrk="1" latinLnBrk="0" hangingPunct="1">
        <a:defRPr sz="1800" kern="1200">
          <a:solidFill>
            <a:schemeClr val="tx1"/>
          </a:solidFill>
          <a:latin typeface="+mn-lt"/>
          <a:ea typeface="+mn-ea"/>
          <a:cs typeface="+mn-cs"/>
        </a:defRPr>
      </a:lvl5pPr>
      <a:lvl6pPr marL="2385843" algn="l" defTabSz="954337" rtl="0" eaLnBrk="1" latinLnBrk="0" hangingPunct="1">
        <a:defRPr sz="1800" kern="1200">
          <a:solidFill>
            <a:schemeClr val="tx1"/>
          </a:solidFill>
          <a:latin typeface="+mn-lt"/>
          <a:ea typeface="+mn-ea"/>
          <a:cs typeface="+mn-cs"/>
        </a:defRPr>
      </a:lvl6pPr>
      <a:lvl7pPr marL="2863012" algn="l" defTabSz="954337" rtl="0" eaLnBrk="1" latinLnBrk="0" hangingPunct="1">
        <a:defRPr sz="1800" kern="1200">
          <a:solidFill>
            <a:schemeClr val="tx1"/>
          </a:solidFill>
          <a:latin typeface="+mn-lt"/>
          <a:ea typeface="+mn-ea"/>
          <a:cs typeface="+mn-cs"/>
        </a:defRPr>
      </a:lvl7pPr>
      <a:lvl8pPr marL="3340181" algn="l" defTabSz="954337" rtl="0" eaLnBrk="1" latinLnBrk="0" hangingPunct="1">
        <a:defRPr sz="1800" kern="1200">
          <a:solidFill>
            <a:schemeClr val="tx1"/>
          </a:solidFill>
          <a:latin typeface="+mn-lt"/>
          <a:ea typeface="+mn-ea"/>
          <a:cs typeface="+mn-cs"/>
        </a:defRPr>
      </a:lvl8pPr>
      <a:lvl9pPr marL="3817349" algn="l" defTabSz="95433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81" y="231695"/>
            <a:ext cx="7776687" cy="960175"/>
          </a:xfrm>
          <a:prstGeom prst="rect">
            <a:avLst/>
          </a:prstGeom>
        </p:spPr>
        <p:txBody>
          <a:bodyPr vert="horz" lIns="94161" tIns="47074" rIns="94161" bIns="47074"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81" y="1345118"/>
            <a:ext cx="7776687" cy="3802019"/>
          </a:xfrm>
          <a:prstGeom prst="rect">
            <a:avLst/>
          </a:prstGeom>
        </p:spPr>
        <p:txBody>
          <a:bodyPr vert="horz" lIns="94161" tIns="47074" rIns="94161" bIns="47074"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4161" tIns="47074" rIns="94161" bIns="47074" rtlCol="0" anchor="ctr"/>
          <a:lstStyle>
            <a:lvl1pPr algn="l" defTabSz="947593">
              <a:defRPr sz="1300">
                <a:solidFill>
                  <a:schemeClr val="tx1">
                    <a:tint val="75000"/>
                  </a:schemeClr>
                </a:solidFill>
              </a:defRPr>
            </a:lvl1pPr>
          </a:lstStyle>
          <a:p>
            <a:fld id="{FA0B38D7-1DE5-41DE-8B65-024289CA27F3}" type="datetimeFigureOut">
              <a:rPr lang="fr-FR" smtClean="0">
                <a:solidFill>
                  <a:prstClr val="black">
                    <a:tint val="75000"/>
                  </a:prstClr>
                </a:solidFill>
              </a:rPr>
              <a:pPr/>
              <a:t>29/04/2025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4161" tIns="47074" rIns="94161" bIns="47074" rtlCol="0" anchor="ctr"/>
          <a:lstStyle>
            <a:lvl1pPr algn="ctr" defTabSz="94759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4161" tIns="47074" rIns="94161" bIns="47074" rtlCol="0" anchor="ctr"/>
          <a:lstStyle>
            <a:lvl1pPr algn="r" defTabSz="94759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7593" rtl="0" eaLnBrk="1" latinLnBrk="0" hangingPunct="1">
        <a:spcBef>
          <a:spcPct val="0"/>
        </a:spcBef>
        <a:buNone/>
        <a:defRPr sz="4600" kern="1200">
          <a:solidFill>
            <a:schemeClr val="tx1"/>
          </a:solidFill>
          <a:latin typeface="+mj-lt"/>
          <a:ea typeface="+mj-ea"/>
          <a:cs typeface="+mj-cs"/>
        </a:defRPr>
      </a:lvl1pPr>
    </p:titleStyle>
    <p:bodyStyle>
      <a:lvl1pPr marL="355361" indent="-355361" algn="l" defTabSz="94759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9884" indent="-296113" algn="l" defTabSz="94759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4464" indent="-236912" algn="l" defTabSz="94759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8240"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32023"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5785"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9597"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53374"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27171" indent="-236912" algn="l" defTabSz="94759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7593" rtl="0" eaLnBrk="1" latinLnBrk="0" hangingPunct="1">
        <a:defRPr sz="1800" kern="1200">
          <a:solidFill>
            <a:schemeClr val="tx1"/>
          </a:solidFill>
          <a:latin typeface="+mn-lt"/>
          <a:ea typeface="+mn-ea"/>
          <a:cs typeface="+mn-cs"/>
        </a:defRPr>
      </a:lvl1pPr>
      <a:lvl2pPr marL="473801" algn="l" defTabSz="947593" rtl="0" eaLnBrk="1" latinLnBrk="0" hangingPunct="1">
        <a:defRPr sz="1800" kern="1200">
          <a:solidFill>
            <a:schemeClr val="tx1"/>
          </a:solidFill>
          <a:latin typeface="+mn-lt"/>
          <a:ea typeface="+mn-ea"/>
          <a:cs typeface="+mn-cs"/>
        </a:defRPr>
      </a:lvl2pPr>
      <a:lvl3pPr marL="947593" algn="l" defTabSz="947593" rtl="0" eaLnBrk="1" latinLnBrk="0" hangingPunct="1">
        <a:defRPr sz="1800" kern="1200">
          <a:solidFill>
            <a:schemeClr val="tx1"/>
          </a:solidFill>
          <a:latin typeface="+mn-lt"/>
          <a:ea typeface="+mn-ea"/>
          <a:cs typeface="+mn-cs"/>
        </a:defRPr>
      </a:lvl3pPr>
      <a:lvl4pPr marL="1421345" algn="l" defTabSz="947593" rtl="0" eaLnBrk="1" latinLnBrk="0" hangingPunct="1">
        <a:defRPr sz="1800" kern="1200">
          <a:solidFill>
            <a:schemeClr val="tx1"/>
          </a:solidFill>
          <a:latin typeface="+mn-lt"/>
          <a:ea typeface="+mn-ea"/>
          <a:cs typeface="+mn-cs"/>
        </a:defRPr>
      </a:lvl4pPr>
      <a:lvl5pPr marL="1895143" algn="l" defTabSz="947593" rtl="0" eaLnBrk="1" latinLnBrk="0" hangingPunct="1">
        <a:defRPr sz="1800" kern="1200">
          <a:solidFill>
            <a:schemeClr val="tx1"/>
          </a:solidFill>
          <a:latin typeface="+mn-lt"/>
          <a:ea typeface="+mn-ea"/>
          <a:cs typeface="+mn-cs"/>
        </a:defRPr>
      </a:lvl5pPr>
      <a:lvl6pPr marL="2368917" algn="l" defTabSz="947593" rtl="0" eaLnBrk="1" latinLnBrk="0" hangingPunct="1">
        <a:defRPr sz="1800" kern="1200">
          <a:solidFill>
            <a:schemeClr val="tx1"/>
          </a:solidFill>
          <a:latin typeface="+mn-lt"/>
          <a:ea typeface="+mn-ea"/>
          <a:cs typeface="+mn-cs"/>
        </a:defRPr>
      </a:lvl6pPr>
      <a:lvl7pPr marL="2842706" algn="l" defTabSz="947593" rtl="0" eaLnBrk="1" latinLnBrk="0" hangingPunct="1">
        <a:defRPr sz="1800" kern="1200">
          <a:solidFill>
            <a:schemeClr val="tx1"/>
          </a:solidFill>
          <a:latin typeface="+mn-lt"/>
          <a:ea typeface="+mn-ea"/>
          <a:cs typeface="+mn-cs"/>
        </a:defRPr>
      </a:lvl7pPr>
      <a:lvl8pPr marL="3316476" algn="l" defTabSz="947593" rtl="0" eaLnBrk="1" latinLnBrk="0" hangingPunct="1">
        <a:defRPr sz="1800" kern="1200">
          <a:solidFill>
            <a:schemeClr val="tx1"/>
          </a:solidFill>
          <a:latin typeface="+mn-lt"/>
          <a:ea typeface="+mn-ea"/>
          <a:cs typeface="+mn-cs"/>
        </a:defRPr>
      </a:lvl8pPr>
      <a:lvl9pPr marL="3790259" algn="l" defTabSz="94759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8.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8.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29.xml"/><Relationship Id="rId6" Type="http://schemas.openxmlformats.org/officeDocument/2006/relationships/image" Target="../media/image55.png"/><Relationship Id="rId5" Type="http://schemas.openxmlformats.org/officeDocument/2006/relationships/image" Target="../media/image54.gif"/><Relationship Id="rId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1728000" y="1584000"/>
            <a:ext cx="3237325" cy="2520000"/>
          </a:xfrm>
          <a:prstGeom prst="rect">
            <a:avLst/>
          </a:prstGeom>
          <a:noFill/>
        </p:spPr>
        <p:txBody>
          <a:bodyPr wrap="none" lIns="80028" tIns="40014" rIns="80028" bIns="40014" rtlCol="0">
            <a:prstTxWarp prst="textArchUpPour">
              <a:avLst/>
            </a:prstTxWarp>
            <a:spAutoFit/>
          </a:bodyPr>
          <a:lstStyle/>
          <a:p>
            <a:pPr defTabSz="954337"/>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5" name="ZoneTexte 4"/>
          <p:cNvSpPr txBox="1"/>
          <p:nvPr/>
        </p:nvSpPr>
        <p:spPr>
          <a:xfrm>
            <a:off x="5904557" y="4032000"/>
            <a:ext cx="2664198" cy="1465804"/>
          </a:xfrm>
          <a:prstGeom prst="rect">
            <a:avLst/>
          </a:prstGeom>
          <a:noFill/>
        </p:spPr>
        <p:txBody>
          <a:bodyPr wrap="square" lIns="80028" tIns="40014" rIns="80028" bIns="40014" rtlCol="0">
            <a:spAutoFit/>
          </a:bodyPr>
          <a:lstStyle/>
          <a:p>
            <a:pPr algn="ctr" defTabSz="954337"/>
            <a:r>
              <a:rPr lang="fr-FR" sz="1800" b="1" dirty="0">
                <a:ln w="1905">
                  <a:noFill/>
                </a:ln>
                <a:solidFill>
                  <a:schemeClr val="bg1"/>
                </a:solidFill>
                <a:latin typeface="Courgette" pitchFamily="2" charset="0"/>
              </a:rPr>
              <a:t>Photos  prises  par différents  </a:t>
            </a:r>
          </a:p>
          <a:p>
            <a:pPr algn="ctr" defTabSz="954337"/>
            <a:r>
              <a:rPr lang="fr-FR" sz="1800" b="1" dirty="0">
                <a:ln w="1905">
                  <a:noFill/>
                </a:ln>
                <a:solidFill>
                  <a:schemeClr val="bg1"/>
                </a:solidFill>
                <a:latin typeface="Courgette" pitchFamily="2" charset="0"/>
              </a:rPr>
              <a:t>touristes  en  Alsace </a:t>
            </a:r>
          </a:p>
          <a:p>
            <a:pPr algn="ctr" defTabSz="954337"/>
            <a:r>
              <a:rPr lang="fr-FR" sz="1800" b="1" dirty="0">
                <a:ln w="1905">
                  <a:noFill/>
                </a:ln>
                <a:solidFill>
                  <a:schemeClr val="bg1"/>
                </a:solidFill>
                <a:latin typeface="Courgette" pitchFamily="2" charset="0"/>
              </a:rPr>
              <a:t>pour  le  plaisir  du  partage</a:t>
            </a:r>
            <a:r>
              <a:rPr lang="fr-FR" sz="1200" b="1" dirty="0">
                <a:ln w="1905">
                  <a:noFill/>
                </a:ln>
                <a:solidFill>
                  <a:schemeClr val="bg1"/>
                </a:solidFill>
                <a:latin typeface="Courgette" pitchFamily="2" charset="0"/>
              </a:rPr>
              <a:t>   </a:t>
            </a:r>
            <a:endParaRPr lang="fr-FR" b="1" dirty="0">
              <a:ln w="1905">
                <a:noFill/>
              </a:ln>
              <a:solidFill>
                <a:schemeClr val="bg1"/>
              </a:solidFill>
              <a:latin typeface="Courgette" pitchFamily="2" charset="0"/>
            </a:endParaRPr>
          </a:p>
        </p:txBody>
      </p:sp>
      <p:sp>
        <p:nvSpPr>
          <p:cNvPr id="8" name="Rectangle 7"/>
          <p:cNvSpPr/>
          <p:nvPr/>
        </p:nvSpPr>
        <p:spPr>
          <a:xfrm>
            <a:off x="72000" y="-288000"/>
            <a:ext cx="6264696" cy="1754326"/>
          </a:xfrm>
          <a:prstGeom prst="rect">
            <a:avLst/>
          </a:prstGeom>
        </p:spPr>
        <p:txBody>
          <a:bodyPr wrap="square">
            <a:spAutoFit/>
          </a:bodyPr>
          <a:lstStyle/>
          <a:p>
            <a:pPr defTabSz="947602"/>
            <a:r>
              <a:rPr lang="fr-FR" sz="2800" b="1" dirty="0">
                <a:ln w="19050" cmpd="dbl">
                  <a:solidFill>
                    <a:srgbClr val="FFFF00"/>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rPr>
              <a:t>      </a:t>
            </a:r>
            <a:r>
              <a:rPr lang="fr-FR" sz="80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Strasbourg</a:t>
            </a:r>
            <a:endParaRPr lang="fr-FR" sz="8000" b="1" dirty="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endParaRPr>
          </a:p>
        </p:txBody>
      </p:sp>
      <p:sp>
        <p:nvSpPr>
          <p:cNvPr id="12" name="Rectangle 11"/>
          <p:cNvSpPr/>
          <p:nvPr/>
        </p:nvSpPr>
        <p:spPr>
          <a:xfrm>
            <a:off x="144000" y="3852000"/>
            <a:ext cx="5760936" cy="1754326"/>
          </a:xfrm>
          <a:prstGeom prst="rect">
            <a:avLst/>
          </a:prstGeom>
        </p:spPr>
        <p:txBody>
          <a:bodyPr wrap="none">
            <a:spAutoFit/>
          </a:bodyPr>
          <a:lstStyle/>
          <a:p>
            <a:pPr defTabSz="947602"/>
            <a:r>
              <a:rPr lang="fr-FR" sz="5400" b="1" dirty="0">
                <a:ln w="38100" cmpd="dbl">
                  <a:solidFill>
                    <a:schemeClr val="bg1"/>
                  </a:solidFill>
                  <a:prstDash val="solid"/>
                  <a:miter lim="800000"/>
                </a:ln>
                <a:solidFill>
                  <a:srgbClr val="FF0000"/>
                </a:solidFill>
                <a:effectLst>
                  <a:outerShdw blurRad="38100" dist="38100" dir="7020000" algn="tl">
                    <a:srgbClr val="000000">
                      <a:alpha val="35000"/>
                    </a:srgbClr>
                  </a:outerShdw>
                </a:effectLst>
                <a:latin typeface="Calisto MT" pitchFamily="18" charset="0"/>
              </a:rPr>
              <a:t>sous l'œil sélectif </a:t>
            </a:r>
          </a:p>
          <a:p>
            <a:pPr algn="ctr" defTabSz="947602"/>
            <a:r>
              <a:rPr lang="fr-FR" sz="5400" b="1" dirty="0">
                <a:ln w="38100" cmpd="dbl">
                  <a:solidFill>
                    <a:schemeClr val="bg1"/>
                  </a:solidFill>
                  <a:prstDash val="solid"/>
                  <a:miter lim="800000"/>
                </a:ln>
                <a:solidFill>
                  <a:srgbClr val="FF0000"/>
                </a:solidFill>
                <a:effectLst>
                  <a:outerShdw blurRad="38100" dist="38100" dir="7020000" algn="tl">
                    <a:srgbClr val="000000">
                      <a:alpha val="35000"/>
                    </a:srgbClr>
                  </a:outerShdw>
                </a:effectLst>
                <a:latin typeface="Calisto MT" pitchFamily="18" charset="0"/>
              </a:rPr>
              <a:t>des touristes</a:t>
            </a:r>
            <a:endParaRPr lang="fr-FR" sz="1800" dirty="0">
              <a:ln w="38100" cmpd="dbl">
                <a:solidFill>
                  <a:schemeClr val="bg1"/>
                </a:solidFill>
                <a:prstDash val="solid"/>
                <a:miter lim="800000"/>
              </a:ln>
              <a:solidFill>
                <a:srgbClr val="FF0000"/>
              </a:solidFill>
            </a:endParaRPr>
          </a:p>
        </p:txBody>
      </p:sp>
      <p:sp>
        <p:nvSpPr>
          <p:cNvPr id="14" name="Rectangle 13"/>
          <p:cNvSpPr/>
          <p:nvPr/>
        </p:nvSpPr>
        <p:spPr>
          <a:xfrm>
            <a:off x="6120581" y="36000"/>
            <a:ext cx="2519720" cy="1831418"/>
          </a:xfrm>
          <a:prstGeom prst="rect">
            <a:avLst/>
          </a:prstGeom>
        </p:spPr>
        <p:txBody>
          <a:bodyPr wrap="square" lIns="106828" tIns="53413" rIns="106828" bIns="53413">
            <a:spAutoFit/>
          </a:bodyPr>
          <a:lstStyle/>
          <a:p>
            <a:pPr algn="ctr" defTabSz="764982"/>
            <a:r>
              <a:rPr lang="fr-FR" sz="2800" b="1" dirty="0">
                <a:solidFill>
                  <a:prstClr val="black"/>
                </a:solidFill>
                <a:latin typeface="Chiller" pitchFamily="82" charset="0"/>
              </a:rPr>
              <a:t>La culture pour un photographe est bien plus importante </a:t>
            </a:r>
          </a:p>
          <a:p>
            <a:pPr algn="ctr" defTabSz="764982"/>
            <a:r>
              <a:rPr lang="fr-FR" sz="2800" b="1" dirty="0">
                <a:solidFill>
                  <a:prstClr val="black"/>
                </a:solidFill>
                <a:latin typeface="Chiller" pitchFamily="82" charset="0"/>
              </a:rPr>
              <a:t>que la technique</a:t>
            </a:r>
            <a:endParaRPr lang="fr-FR" sz="1800" b="1" dirty="0">
              <a:solidFill>
                <a:prstClr val="black"/>
              </a:solidFill>
              <a:latin typeface="Chiller" pitchFamily="82" charset="0"/>
            </a:endParaRPr>
          </a:p>
        </p:txBody>
      </p:sp>
      <p:sp>
        <p:nvSpPr>
          <p:cNvPr id="10" name="Rectangle 9"/>
          <p:cNvSpPr/>
          <p:nvPr/>
        </p:nvSpPr>
        <p:spPr>
          <a:xfrm>
            <a:off x="3528293" y="2628000"/>
            <a:ext cx="782587" cy="1323439"/>
          </a:xfrm>
          <a:prstGeom prst="rect">
            <a:avLst/>
          </a:prstGeom>
        </p:spPr>
        <p:txBody>
          <a:bodyPr wrap="none">
            <a:spAutoFit/>
          </a:bodyPr>
          <a:lstStyle/>
          <a:p>
            <a:pPr defTabSz="947602"/>
            <a:r>
              <a:rPr lang="fr-FR" sz="8000" b="1" dirty="0" smtClean="0">
                <a:ln w="19050" cmpd="dbl">
                  <a:solidFill>
                    <a:srgbClr val="FFFF00"/>
                  </a:solidFill>
                  <a:prstDash val="solid"/>
                  <a:miter lim="800000"/>
                </a:ln>
                <a:solidFill>
                  <a:srgbClr val="FF6600"/>
                </a:solidFill>
                <a:effectLst>
                  <a:outerShdw blurRad="38100" dist="38100" dir="7020000" algn="tl">
                    <a:srgbClr val="000000">
                      <a:alpha val="35000"/>
                    </a:srgbClr>
                  </a:outerShdw>
                </a:effectLst>
                <a:latin typeface="Coiny" pitchFamily="2" charset="0"/>
              </a:rPr>
              <a:t>2</a:t>
            </a:r>
            <a:endParaRPr lang="fr-FR" sz="1800" dirty="0">
              <a:solidFill>
                <a:srgbClr val="FF6600"/>
              </a:solidFill>
            </a:endParaRPr>
          </a:p>
        </p:txBody>
      </p:sp>
      <p:pic>
        <p:nvPicPr>
          <p:cNvPr id="13" name="Image 12" descr="0a0000004 souris-non.gif"/>
          <p:cNvPicPr>
            <a:picLocks noChangeAspect="1"/>
          </p:cNvPicPr>
          <p:nvPr/>
        </p:nvPicPr>
        <p:blipFill>
          <a:blip r:embed="rId4" cstate="print"/>
          <a:stretch>
            <a:fillRect/>
          </a:stretch>
        </p:blipFill>
        <p:spPr>
          <a:xfrm>
            <a:off x="5760541" y="2592487"/>
            <a:ext cx="1061051" cy="1260000"/>
          </a:xfrm>
          <a:prstGeom prst="rect">
            <a:avLst/>
          </a:prstGeom>
        </p:spPr>
      </p:pic>
      <p:sp>
        <p:nvSpPr>
          <p:cNvPr id="9" name="Rectangle 8"/>
          <p:cNvSpPr/>
          <p:nvPr/>
        </p:nvSpPr>
        <p:spPr>
          <a:xfrm>
            <a:off x="4915063" y="1800000"/>
            <a:ext cx="3725700" cy="923330"/>
          </a:xfrm>
          <a:prstGeom prst="rect">
            <a:avLst/>
          </a:prstGeom>
        </p:spPr>
        <p:txBody>
          <a:bodyPr wrap="none">
            <a:spAutoFit/>
          </a:bodyPr>
          <a:lstStyle/>
          <a:p>
            <a:r>
              <a:rPr lang="fr-FR" sz="5400" b="1" dirty="0" smtClean="0">
                <a:ln w="19050" cmpd="dbl">
                  <a:solidFill>
                    <a:srgbClr val="FFFF00"/>
                  </a:solidFill>
                  <a:prstDash val="solid"/>
                  <a:miter lim="800000"/>
                </a:ln>
                <a:solidFill>
                  <a:prstClr val="black"/>
                </a:solidFill>
                <a:effectLst>
                  <a:outerShdw blurRad="38100" dist="38100" dir="7020000" algn="tl">
                    <a:srgbClr val="000000">
                      <a:alpha val="35000"/>
                    </a:srgbClr>
                  </a:outerShdw>
                </a:effectLst>
                <a:latin typeface="Coiny" pitchFamily="2" charset="0"/>
              </a:rPr>
              <a:t>Orangerie</a:t>
            </a:r>
            <a:endParaRPr lang="fr-FR" sz="1050" dirty="0"/>
          </a:p>
        </p:txBody>
      </p:sp>
      <p:pic>
        <p:nvPicPr>
          <p:cNvPr id="15" name="Chris Spheeris - The Relaxing Music 16.wav">
            <a:hlinkClick r:id="" action="ppaction://media"/>
          </p:cNvPr>
          <p:cNvPicPr>
            <a:picLocks noRot="1" noChangeAspect="1"/>
          </p:cNvPicPr>
          <p:nvPr>
            <a:wavAudioFile r:embed="rId1" name="Chris Spheeris - The Relaxing Music 16.wav"/>
          </p:nvPr>
        </p:nvPicPr>
        <p:blipFill>
          <a:blip r:embed="rId5" cstate="print"/>
          <a:stretch>
            <a:fillRect/>
          </a:stretch>
        </p:blipFill>
        <p:spPr>
          <a:xfrm>
            <a:off x="3240261" y="2520479"/>
            <a:ext cx="244475" cy="244475"/>
          </a:xfrm>
          <a:prstGeom prst="rect">
            <a:avLst/>
          </a:prstGeom>
        </p:spPr>
      </p:pic>
    </p:spTree>
  </p:cSld>
  <p:clrMapOvr>
    <a:masterClrMapping/>
  </p:clrMapOvr>
  <p:transition spd="med"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5"/>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12" presetClass="entr" presetSubtype="4" fill="hold" grpId="0" nodeType="afterEffect">
                                  <p:stCondLst>
                                    <p:cond delay="2000"/>
                                  </p:stCondLst>
                                  <p:childTnLst>
                                    <p:set>
                                      <p:cBhvr>
                                        <p:cTn id="17" dur="1" fill="hold">
                                          <p:stCondLst>
                                            <p:cond delay="0"/>
                                          </p:stCondLst>
                                        </p:cTn>
                                        <p:tgtEl>
                                          <p:spTgt spid="8"/>
                                        </p:tgtEl>
                                        <p:attrNameLst>
                                          <p:attrName>style.visibility</p:attrName>
                                        </p:attrNameLst>
                                      </p:cBhvr>
                                      <p:to>
                                        <p:strVal val="visible"/>
                                      </p:to>
                                    </p:set>
                                    <p:animEffect transition="in" filter="slide(fromBottom)">
                                      <p:cBhvr>
                                        <p:cTn id="18" dur="500"/>
                                        <p:tgtEl>
                                          <p:spTgt spid="8"/>
                                        </p:tgtEl>
                                      </p:cBhvr>
                                    </p:animEffect>
                                  </p:childTnLst>
                                </p:cTn>
                              </p:par>
                            </p:childTnLst>
                          </p:cTn>
                        </p:par>
                        <p:par>
                          <p:cTn id="19" fill="hold">
                            <p:stCondLst>
                              <p:cond delay="6300"/>
                            </p:stCondLst>
                            <p:childTnLst>
                              <p:par>
                                <p:cTn id="20" presetID="40" presetClass="entr" presetSubtype="0" fill="hold" nodeType="afterEffect">
                                  <p:stCondLst>
                                    <p:cond delay="200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anim calcmode="lin" valueType="num">
                                      <p:cBhvr>
                                        <p:cTn id="23" dur="1000" fill="hold"/>
                                        <p:tgtEl>
                                          <p:spTgt spid="9">
                                            <p:txEl>
                                              <p:pRg st="0" end="0"/>
                                            </p:txEl>
                                          </p:spTgt>
                                        </p:tgtEl>
                                        <p:attrNameLst>
                                          <p:attrName>ppt_x</p:attrName>
                                        </p:attrNameLst>
                                      </p:cBhvr>
                                      <p:tavLst>
                                        <p:tav tm="0">
                                          <p:val>
                                            <p:strVal val="#ppt_x-.1"/>
                                          </p:val>
                                        </p:tav>
                                        <p:tav tm="100000">
                                          <p:val>
                                            <p:strVal val="#ppt_x"/>
                                          </p:val>
                                        </p:tav>
                                      </p:tavLst>
                                    </p:anim>
                                    <p:anim calcmode="lin" valueType="num">
                                      <p:cBhvr>
                                        <p:cTn id="24" dur="10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par>
                          <p:cTn id="25" fill="hold">
                            <p:stCondLst>
                              <p:cond delay="10100"/>
                            </p:stCondLst>
                            <p:childTnLst>
                              <p:par>
                                <p:cTn id="26" presetID="24" presetClass="entr" presetSubtype="0" fill="hold" nodeType="afterEffect">
                                  <p:stCondLst>
                                    <p:cond delay="2000"/>
                                  </p:stCondLst>
                                  <p:childTnLst>
                                    <p:set>
                                      <p:cBhvr>
                                        <p:cTn id="27" dur="1" fill="hold">
                                          <p:stCondLst>
                                            <p:cond delay="0"/>
                                          </p:stCondLst>
                                        </p:cTn>
                                        <p:tgtEl>
                                          <p:spTgt spid="10">
                                            <p:txEl>
                                              <p:pRg st="0" end="0"/>
                                            </p:txEl>
                                          </p:spTgt>
                                        </p:tgtEl>
                                        <p:attrNameLst>
                                          <p:attrName>style.visibility</p:attrName>
                                        </p:attrNameLst>
                                      </p:cBhvr>
                                      <p:to>
                                        <p:strVal val="visible"/>
                                      </p:to>
                                    </p:set>
                                    <p:anim to="" calcmode="lin" valueType="num">
                                      <p:cBhvr>
                                        <p:cTn id="28" dur="1" fill="hold"/>
                                        <p:tgtEl>
                                          <p:spTgt spid="10">
                                            <p:txEl>
                                              <p:pRg st="0" end="0"/>
                                            </p:txEl>
                                          </p:spTgt>
                                        </p:tgtEl>
                                        <p:attrNameLst>
                                          <p:attrName/>
                                        </p:attrNameLst>
                                      </p:cBhvr>
                                    </p:anim>
                                  </p:childTnLst>
                                </p:cTn>
                              </p:par>
                            </p:childTnLst>
                          </p:cTn>
                        </p:par>
                        <p:par>
                          <p:cTn id="29" fill="hold">
                            <p:stCondLst>
                              <p:cond delay="12100"/>
                            </p:stCondLst>
                            <p:childTnLst>
                              <p:par>
                                <p:cTn id="30" presetID="40" presetClass="entr" presetSubtype="0" fill="hold" grpId="0" nodeType="afterEffect">
                                  <p:stCondLst>
                                    <p:cond delay="2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1"/>
                                          </p:val>
                                        </p:tav>
                                        <p:tav tm="100000">
                                          <p:val>
                                            <p:strVal val="#ppt_x"/>
                                          </p:val>
                                        </p:tav>
                                      </p:tavLst>
                                    </p:anim>
                                    <p:anim calcmode="lin" valueType="num">
                                      <p:cBhvr>
                                        <p:cTn id="34" dur="100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17900"/>
                            </p:stCondLst>
                            <p:childTnLst>
                              <p:par>
                                <p:cTn id="36" presetID="8" presetClass="entr" presetSubtype="16" fill="hold" grpId="0" nodeType="afterEffect">
                                  <p:stCondLst>
                                    <p:cond delay="2000"/>
                                  </p:stCondLst>
                                  <p:childTnLst>
                                    <p:set>
                                      <p:cBhvr>
                                        <p:cTn id="37" dur="1" fill="hold">
                                          <p:stCondLst>
                                            <p:cond delay="0"/>
                                          </p:stCondLst>
                                        </p:cTn>
                                        <p:tgtEl>
                                          <p:spTgt spid="14"/>
                                        </p:tgtEl>
                                        <p:attrNameLst>
                                          <p:attrName>style.visibility</p:attrName>
                                        </p:attrNameLst>
                                      </p:cBhvr>
                                      <p:to>
                                        <p:strVal val="visible"/>
                                      </p:to>
                                    </p:set>
                                    <p:animEffect transition="in" filter="diamond(in)">
                                      <p:cBhvr>
                                        <p:cTn id="38" dur="1000"/>
                                        <p:tgtEl>
                                          <p:spTgt spid="14"/>
                                        </p:tgtEl>
                                      </p:cBhvr>
                                    </p:animEffect>
                                  </p:childTnLst>
                                </p:cTn>
                              </p:par>
                            </p:childTnLst>
                          </p:cTn>
                        </p:par>
                        <p:par>
                          <p:cTn id="39" fill="hold">
                            <p:stCondLst>
                              <p:cond delay="209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par>
                          <p:cTn id="43" fill="hold">
                            <p:stCondLst>
                              <p:cond delay="22900"/>
                            </p:stCondLst>
                            <p:childTnLst>
                              <p:par>
                                <p:cTn id="44" presetID="24" presetClass="entr" presetSubtype="0" fill="hold" nodeType="afterEffect">
                                  <p:stCondLst>
                                    <p:cond delay="2000"/>
                                  </p:stCondLst>
                                  <p:childTnLst>
                                    <p:set>
                                      <p:cBhvr>
                                        <p:cTn id="45" dur="1" fill="hold">
                                          <p:stCondLst>
                                            <p:cond delay="0"/>
                                          </p:stCondLst>
                                        </p:cTn>
                                        <p:tgtEl>
                                          <p:spTgt spid="13"/>
                                        </p:tgtEl>
                                        <p:attrNameLst>
                                          <p:attrName>style.visibility</p:attrName>
                                        </p:attrNameLst>
                                      </p:cBhvr>
                                      <p:to>
                                        <p:strVal val="visible"/>
                                      </p:to>
                                    </p:set>
                                    <p:anim to="" calcmode="lin" valueType="num">
                                      <p:cBhvr>
                                        <p:cTn id="46"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7" repeatCount="indefinite" fill="hold" display="0">
                  <p:stCondLst>
                    <p:cond delay="indefinite"/>
                  </p:stCondLst>
                  <p:endCondLst>
                    <p:cond evt="onPrev" delay="0">
                      <p:tgtEl>
                        <p:sldTgt/>
                      </p:tgtEl>
                    </p:cond>
                    <p:cond evt="onStopAudio" delay="0">
                      <p:tgtEl>
                        <p:sldTgt/>
                      </p:tgtEl>
                    </p:cond>
                  </p:endCondLst>
                </p:cTn>
                <p:tgtEl>
                  <p:spTgt spid="15"/>
                </p:tgtEl>
              </p:cMediaNode>
            </p:audio>
          </p:childTnLst>
        </p:cTn>
      </p:par>
    </p:tnLst>
    <p:bldLst>
      <p:bldP spid="2" grpId="0"/>
      <p:bldP spid="5" grpId="0"/>
      <p:bldP spid="8" grpId="0"/>
      <p:bldP spid="12"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2803.jpg"/>
          <p:cNvPicPr>
            <a:picLocks noChangeAspect="1"/>
          </p:cNvPicPr>
          <p:nvPr/>
        </p:nvPicPr>
        <p:blipFill>
          <a:blip r:embed="rId2" cstate="print"/>
          <a:stretch>
            <a:fillRect/>
          </a:stretch>
        </p:blipFill>
        <p:spPr>
          <a:xfrm>
            <a:off x="0" y="72000"/>
            <a:ext cx="8663949" cy="5616823"/>
          </a:xfrm>
          <a:prstGeom prst="rect">
            <a:avLst/>
          </a:prstGeom>
        </p:spPr>
      </p:pic>
      <p:sp>
        <p:nvSpPr>
          <p:cNvPr id="3" name="Rectangle 2"/>
          <p:cNvSpPr/>
          <p:nvPr/>
        </p:nvSpPr>
        <p:spPr>
          <a:xfrm>
            <a:off x="3528293" y="216223"/>
            <a:ext cx="2223686" cy="338554"/>
          </a:xfrm>
          <a:prstGeom prst="rect">
            <a:avLst/>
          </a:prstGeom>
        </p:spPr>
        <p:txBody>
          <a:bodyPr wrap="none">
            <a:spAutoFit/>
          </a:bodyPr>
          <a:lstStyle/>
          <a:p>
            <a:pPr algn="ctr"/>
            <a:r>
              <a:rPr lang="fr-FR" b="1" dirty="0" smtClean="0">
                <a:latin typeface="Doppio One" pitchFamily="2" charset="0"/>
              </a:rPr>
              <a:t>Le parc de l'Orangerie</a:t>
            </a:r>
          </a:p>
        </p:txBody>
      </p:sp>
      <p:cxnSp>
        <p:nvCxnSpPr>
          <p:cNvPr id="5" name="Connecteur droit avec flèche 4"/>
          <p:cNvCxnSpPr/>
          <p:nvPr/>
        </p:nvCxnSpPr>
        <p:spPr>
          <a:xfrm flipH="1">
            <a:off x="4608413" y="576263"/>
            <a:ext cx="144016" cy="3168352"/>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6000">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4" name="Rectangle 3"/>
          <p:cNvSpPr/>
          <p:nvPr/>
        </p:nvSpPr>
        <p:spPr>
          <a:xfrm>
            <a:off x="0" y="144000"/>
            <a:ext cx="8640763" cy="5570756"/>
          </a:xfrm>
          <a:prstGeom prst="rect">
            <a:avLst/>
          </a:prstGeom>
        </p:spPr>
        <p:txBody>
          <a:bodyPr wrap="square">
            <a:spAutoFit/>
          </a:bodyPr>
          <a:lstStyle/>
          <a:p>
            <a:pPr algn="ctr"/>
            <a:r>
              <a:rPr lang="fr-FR" sz="5400" b="1" dirty="0">
                <a:latin typeface="Doppio One" pitchFamily="2" charset="0"/>
              </a:rPr>
              <a:t>Le parc de </a:t>
            </a:r>
            <a:r>
              <a:rPr lang="fr-FR" sz="5400" b="1" dirty="0" smtClean="0">
                <a:latin typeface="Doppio One" pitchFamily="2" charset="0"/>
              </a:rPr>
              <a:t>l'Orangerie</a:t>
            </a:r>
          </a:p>
          <a:p>
            <a:pPr algn="ctr"/>
            <a:endParaRPr lang="fr-FR" sz="1100" b="1" dirty="0" smtClean="0"/>
          </a:p>
          <a:p>
            <a:pPr algn="ctr"/>
            <a:r>
              <a:rPr lang="fr-FR" sz="2000" b="1" dirty="0" smtClean="0">
                <a:latin typeface="Doppio One" pitchFamily="2" charset="0"/>
              </a:rPr>
              <a:t>Depuis </a:t>
            </a:r>
            <a:r>
              <a:rPr lang="fr-FR" sz="2000" b="1" dirty="0">
                <a:latin typeface="Doppio One" pitchFamily="2" charset="0"/>
              </a:rPr>
              <a:t>le XVIIIe siècle, le parc de l’Orangerie constitue le lieu de promenade favori des Strasbourgeois. Ensemble remarquable du point de vue de l’art paysager et de l’histoire, il est classé au titre des monuments historiques </a:t>
            </a:r>
            <a:endParaRPr lang="fr-FR" sz="2000" b="1" dirty="0" smtClean="0">
              <a:latin typeface="Doppio One" pitchFamily="2" charset="0"/>
            </a:endParaRPr>
          </a:p>
          <a:p>
            <a:pPr algn="ctr"/>
            <a:r>
              <a:rPr lang="fr-FR" sz="2000" b="1" dirty="0" smtClean="0">
                <a:latin typeface="Doppio One" pitchFamily="2" charset="0"/>
              </a:rPr>
              <a:t>depuis </a:t>
            </a:r>
            <a:r>
              <a:rPr lang="fr-FR" sz="2000" b="1" dirty="0">
                <a:latin typeface="Doppio One" pitchFamily="2" charset="0"/>
              </a:rPr>
              <a:t>1993</a:t>
            </a:r>
            <a:r>
              <a:rPr lang="fr-FR" sz="2000" b="1" dirty="0" smtClean="0">
                <a:latin typeface="Doppio One" pitchFamily="2" charset="0"/>
              </a:rPr>
              <a:t>.</a:t>
            </a:r>
            <a:r>
              <a:rPr lang="fr-FR" sz="2000" b="1" dirty="0">
                <a:latin typeface="Doppio One" pitchFamily="2" charset="0"/>
              </a:rPr>
              <a:t> </a:t>
            </a:r>
            <a:endParaRPr lang="fr-FR" sz="2000" b="1" dirty="0" smtClean="0">
              <a:latin typeface="Doppio One" pitchFamily="2" charset="0"/>
            </a:endParaRPr>
          </a:p>
          <a:p>
            <a:pPr algn="ctr"/>
            <a:endParaRPr lang="fr-FR" sz="2000" b="1" dirty="0" smtClean="0">
              <a:latin typeface="Doppio One" pitchFamily="2" charset="0"/>
            </a:endParaRPr>
          </a:p>
          <a:p>
            <a:pPr algn="ctr"/>
            <a:r>
              <a:rPr lang="fr-FR" sz="2000" b="1" dirty="0" smtClean="0">
                <a:latin typeface="Doppio One" pitchFamily="2" charset="0"/>
              </a:rPr>
              <a:t>Sa </a:t>
            </a:r>
            <a:r>
              <a:rPr lang="fr-FR" sz="2000" b="1" dirty="0">
                <a:latin typeface="Doppio One" pitchFamily="2" charset="0"/>
              </a:rPr>
              <a:t>vaste étendue de verdure fait le bonheur des promeneurs en toute saison. Mais c’est aussi le lieu idéal pour les sorties en famille. Un détour s’impose </a:t>
            </a:r>
            <a:r>
              <a:rPr lang="fr-FR" sz="2000" b="1" dirty="0" smtClean="0">
                <a:latin typeface="Doppio One" pitchFamily="2" charset="0"/>
              </a:rPr>
              <a:t>!</a:t>
            </a:r>
            <a:r>
              <a:rPr lang="fr-FR" sz="2000" dirty="0">
                <a:latin typeface="Doppio One" pitchFamily="2" charset="0"/>
              </a:rPr>
              <a:t> </a:t>
            </a:r>
            <a:endParaRPr lang="fr-FR" sz="2000" dirty="0" smtClean="0">
              <a:latin typeface="Doppio One" pitchFamily="2" charset="0"/>
            </a:endParaRPr>
          </a:p>
          <a:p>
            <a:pPr algn="ctr"/>
            <a:endParaRPr lang="fr-FR" sz="1100" dirty="0">
              <a:latin typeface="Doppio One" pitchFamily="2" charset="0"/>
            </a:endParaRPr>
          </a:p>
          <a:p>
            <a:pPr algn="ctr"/>
            <a:r>
              <a:rPr lang="fr-FR" sz="2000" dirty="0" smtClean="0">
                <a:latin typeface="Doppio One" pitchFamily="2" charset="0"/>
              </a:rPr>
              <a:t>Avec </a:t>
            </a:r>
            <a:r>
              <a:rPr lang="fr-FR" sz="2000" dirty="0">
                <a:latin typeface="Doppio One" pitchFamily="2" charset="0"/>
              </a:rPr>
              <a:t>ses arbres centenaires et ses aménagements paysagers remarquables se déployant sur pas moins de 26 hectares, le parc de l’Orangerie constitue </a:t>
            </a:r>
            <a:r>
              <a:rPr lang="fr-FR" sz="2000" b="1" dirty="0">
                <a:latin typeface="Doppio One" pitchFamily="2" charset="0"/>
              </a:rPr>
              <a:t>un patrimoine naturel d’une grande beauté</a:t>
            </a:r>
            <a:r>
              <a:rPr lang="fr-FR" sz="2000" dirty="0">
                <a:latin typeface="Doppio One" pitchFamily="2" charset="0"/>
              </a:rPr>
              <a:t>.</a:t>
            </a:r>
          </a:p>
          <a:p>
            <a:pPr algn="ctr"/>
            <a:r>
              <a:rPr lang="fr-FR" sz="2000" dirty="0">
                <a:latin typeface="Doppio One" pitchFamily="2" charset="0"/>
              </a:rPr>
              <a:t>Les ambiances et les décors y sont d’une grande </a:t>
            </a:r>
            <a:r>
              <a:rPr lang="fr-FR" sz="2000" dirty="0" smtClean="0">
                <a:latin typeface="Doppio One" pitchFamily="2" charset="0"/>
              </a:rPr>
              <a:t>variété.</a:t>
            </a:r>
            <a:endParaRPr lang="fr-FR" sz="2000" dirty="0">
              <a:latin typeface="Doppio One" pitchFamily="2" charset="0"/>
            </a:endParaRPr>
          </a:p>
          <a:p>
            <a:pPr algn="ctr"/>
            <a:endParaRPr lang="fr-FR" sz="2000" dirty="0">
              <a:latin typeface="Doppio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4" name="Rectangle 3"/>
          <p:cNvSpPr/>
          <p:nvPr/>
        </p:nvSpPr>
        <p:spPr>
          <a:xfrm>
            <a:off x="0" y="144000"/>
            <a:ext cx="8640763" cy="5324535"/>
          </a:xfrm>
          <a:prstGeom prst="rect">
            <a:avLst/>
          </a:prstGeom>
        </p:spPr>
        <p:txBody>
          <a:bodyPr wrap="square">
            <a:spAutoFit/>
          </a:bodyPr>
          <a:lstStyle/>
          <a:p>
            <a:pPr algn="ctr"/>
            <a:endParaRPr lang="fr-FR" sz="2000" dirty="0"/>
          </a:p>
          <a:p>
            <a:pPr algn="ctr"/>
            <a:r>
              <a:rPr lang="fr-FR" sz="2000" dirty="0" smtClean="0">
                <a:latin typeface="Doppio One" pitchFamily="2" charset="0"/>
              </a:rPr>
              <a:t>.</a:t>
            </a:r>
          </a:p>
          <a:p>
            <a:pPr algn="ctr"/>
            <a:r>
              <a:rPr lang="fr-FR" sz="2000" dirty="0" smtClean="0">
                <a:latin typeface="Doppio One" pitchFamily="2" charset="0"/>
              </a:rPr>
              <a:t> La </a:t>
            </a:r>
            <a:r>
              <a:rPr lang="fr-FR" sz="2000" b="1" dirty="0" smtClean="0">
                <a:latin typeface="Doppio One" pitchFamily="2" charset="0"/>
              </a:rPr>
              <a:t>promenade « à la française »</a:t>
            </a:r>
            <a:r>
              <a:rPr lang="fr-FR" sz="2000" dirty="0" smtClean="0">
                <a:latin typeface="Doppio One" pitchFamily="2" charset="0"/>
              </a:rPr>
              <a:t> (créée au XVIIIe siècle), dont les allées régulières plantées d’arbres se recoupent géométriquement, cohabite avec les </a:t>
            </a:r>
            <a:r>
              <a:rPr lang="fr-FR" sz="2000" b="1" dirty="0" smtClean="0">
                <a:latin typeface="Doppio One" pitchFamily="2" charset="0"/>
              </a:rPr>
              <a:t>aménagements « à l’anglaise »</a:t>
            </a:r>
            <a:r>
              <a:rPr lang="fr-FR" sz="2000" dirty="0" smtClean="0">
                <a:latin typeface="Doppio One" pitchFamily="2" charset="0"/>
              </a:rPr>
              <a:t> du siècle suivant, plus sauvages, avec leurs allées sinueuses et leurs plantations savamment désordonnées. </a:t>
            </a:r>
          </a:p>
          <a:p>
            <a:pPr algn="ctr"/>
            <a:endParaRPr lang="fr-FR" sz="2000" dirty="0" smtClean="0">
              <a:latin typeface="Doppio One" pitchFamily="2" charset="0"/>
            </a:endParaRPr>
          </a:p>
          <a:p>
            <a:pPr algn="ctr"/>
            <a:r>
              <a:rPr lang="fr-FR" sz="2000" dirty="0" smtClean="0">
                <a:latin typeface="Doppio One" pitchFamily="2" charset="0"/>
              </a:rPr>
              <a:t>Ajoutez </a:t>
            </a:r>
            <a:r>
              <a:rPr lang="fr-FR" sz="2000" dirty="0">
                <a:latin typeface="Doppio One" pitchFamily="2" charset="0"/>
              </a:rPr>
              <a:t>à cela </a:t>
            </a:r>
            <a:r>
              <a:rPr lang="fr-FR" sz="2000" b="1" dirty="0">
                <a:latin typeface="Doppio One" pitchFamily="2" charset="0"/>
              </a:rPr>
              <a:t>le lac artificiel et sa cascade</a:t>
            </a:r>
            <a:r>
              <a:rPr lang="fr-FR" sz="2000" dirty="0">
                <a:latin typeface="Doppio One" pitchFamily="2" charset="0"/>
              </a:rPr>
              <a:t>, créés à l’occasion de l’exposition d’Industrie et d’Artisanat de 1895, et vous comprendrez aisément pourquoi </a:t>
            </a:r>
            <a:r>
              <a:rPr lang="fr-FR" sz="2000" b="1" dirty="0">
                <a:latin typeface="Doppio One" pitchFamily="2" charset="0"/>
              </a:rPr>
              <a:t>le plus grand parc strasbourgeois a les faveurs des Strasbourgeois</a:t>
            </a:r>
            <a:r>
              <a:rPr lang="fr-FR" sz="2000" dirty="0" smtClean="0">
                <a:latin typeface="Doppio One" pitchFamily="2" charset="0"/>
              </a:rPr>
              <a:t>. </a:t>
            </a:r>
          </a:p>
          <a:p>
            <a:pPr algn="ctr"/>
            <a:endParaRPr lang="fr-FR" sz="2000" dirty="0" smtClean="0">
              <a:latin typeface="Doppio One" pitchFamily="2" charset="0"/>
            </a:endParaRPr>
          </a:p>
          <a:p>
            <a:pPr algn="ctr"/>
            <a:r>
              <a:rPr lang="fr-FR" sz="2000" dirty="0" smtClean="0">
                <a:latin typeface="Doppio One" pitchFamily="2" charset="0"/>
              </a:rPr>
              <a:t>Ponctuant le décor, de nombreuses œuvres d’art se laissent découvrir au détour des chemins, dessinant une agréable promenade culturelle.</a:t>
            </a:r>
            <a:r>
              <a:rPr lang="fr-FR" sz="2000" b="1" dirty="0">
                <a:latin typeface="Doppio One" pitchFamily="2" charset="0"/>
              </a:rPr>
              <a:t> </a:t>
            </a:r>
            <a:endParaRPr lang="fr-FR" sz="2000" b="1" dirty="0" smtClean="0">
              <a:latin typeface="Doppio One" pitchFamily="2" charset="0"/>
            </a:endParaRPr>
          </a:p>
          <a:p>
            <a:pPr algn="ctr"/>
            <a:endParaRPr lang="fr-FR" sz="2000" b="1" dirty="0">
              <a:latin typeface="Doppio One" pitchFamily="2" charset="0"/>
            </a:endParaRPr>
          </a:p>
          <a:p>
            <a:pPr algn="ctr"/>
            <a:endParaRPr lang="fr-FR" sz="2000" dirty="0">
              <a:latin typeface="Doppio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b="-4000"/>
          </a:stretch>
        </a:blipFill>
        <a:effectLst/>
      </p:bgPr>
    </p:bg>
    <p:spTree>
      <p:nvGrpSpPr>
        <p:cNvPr id="1" name=""/>
        <p:cNvGrpSpPr/>
        <p:nvPr/>
      </p:nvGrpSpPr>
      <p:grpSpPr>
        <a:xfrm>
          <a:off x="0" y="0"/>
          <a:ext cx="0" cy="0"/>
          <a:chOff x="0" y="0"/>
          <a:chExt cx="0" cy="0"/>
        </a:xfrm>
      </p:grpSpPr>
      <p:sp>
        <p:nvSpPr>
          <p:cNvPr id="3" name="Rectangle 2"/>
          <p:cNvSpPr/>
          <p:nvPr/>
        </p:nvSpPr>
        <p:spPr>
          <a:xfrm>
            <a:off x="0" y="36000"/>
            <a:ext cx="8640763" cy="5663089"/>
          </a:xfrm>
          <a:prstGeom prst="rect">
            <a:avLst/>
          </a:prstGeom>
        </p:spPr>
        <p:txBody>
          <a:bodyPr wrap="square">
            <a:spAutoFit/>
          </a:bodyPr>
          <a:lstStyle/>
          <a:p>
            <a:pPr lvl="0" algn="ctr"/>
            <a:r>
              <a:rPr lang="fr-FR" sz="4400" b="1" dirty="0">
                <a:solidFill>
                  <a:prstClr val="black"/>
                </a:solidFill>
                <a:latin typeface="Doppio One" pitchFamily="2" charset="0"/>
              </a:rPr>
              <a:t>Les bâtiments </a:t>
            </a:r>
            <a:r>
              <a:rPr lang="fr-FR" sz="4400" b="1" dirty="0" smtClean="0">
                <a:solidFill>
                  <a:prstClr val="black"/>
                </a:solidFill>
                <a:latin typeface="Doppio One" pitchFamily="2" charset="0"/>
              </a:rPr>
              <a:t>remarquables</a:t>
            </a:r>
          </a:p>
          <a:p>
            <a:pPr lvl="0"/>
            <a:endParaRPr lang="fr-FR" sz="1100" dirty="0" smtClean="0"/>
          </a:p>
          <a:p>
            <a:pPr algn="ctr"/>
            <a:r>
              <a:rPr lang="fr-FR" sz="3200" dirty="0" smtClean="0">
                <a:latin typeface="Doppio One" pitchFamily="2" charset="0"/>
              </a:rPr>
              <a:t>Le </a:t>
            </a:r>
            <a:r>
              <a:rPr lang="fr-FR" sz="3200" dirty="0">
                <a:latin typeface="Doppio One" pitchFamily="2" charset="0"/>
              </a:rPr>
              <a:t>pavillon </a:t>
            </a:r>
            <a:r>
              <a:rPr lang="fr-FR" sz="3200" dirty="0" smtClean="0">
                <a:latin typeface="Doppio One" pitchFamily="2" charset="0"/>
              </a:rPr>
              <a:t>Joséphine  </a:t>
            </a:r>
            <a:r>
              <a:rPr lang="fr-FR" sz="2000" dirty="0" smtClean="0">
                <a:latin typeface="Doppio One" pitchFamily="2" charset="0"/>
              </a:rPr>
              <a:t>Cet </a:t>
            </a:r>
            <a:r>
              <a:rPr lang="fr-FR" sz="2000" dirty="0">
                <a:latin typeface="Doppio One" pitchFamily="2" charset="0"/>
              </a:rPr>
              <a:t>élégant bâtiment de style classique est construit en 1807, sur les plans de Valentin </a:t>
            </a:r>
            <a:r>
              <a:rPr lang="fr-FR" sz="2000" dirty="0" err="1">
                <a:latin typeface="Doppio One" pitchFamily="2" charset="0"/>
              </a:rPr>
              <a:t>Boudhors</a:t>
            </a:r>
            <a:r>
              <a:rPr lang="fr-FR" sz="2000" dirty="0">
                <a:latin typeface="Doppio One" pitchFamily="2" charset="0"/>
              </a:rPr>
              <a:t>, pour abriter une précieuse collection d’orangers (qui a donné son nom au parc). Il est </a:t>
            </a:r>
            <a:r>
              <a:rPr lang="fr-FR" sz="2000" b="1" dirty="0">
                <a:latin typeface="Doppio One" pitchFamily="2" charset="0"/>
              </a:rPr>
              <a:t>dédié à l’impératrice Joséphine de Beauharnais, femme de Napoléon Bonaparte, qui séjourna régulièrement à Strasbourg</a:t>
            </a:r>
            <a:r>
              <a:rPr lang="fr-FR" sz="2000" dirty="0" smtClean="0">
                <a:latin typeface="Doppio One" pitchFamily="2" charset="0"/>
              </a:rPr>
              <a:t>.</a:t>
            </a:r>
            <a:r>
              <a:rPr lang="fr-FR" sz="2000" dirty="0">
                <a:latin typeface="Doppio One" pitchFamily="2" charset="0"/>
              </a:rPr>
              <a:t> </a:t>
            </a:r>
            <a:endParaRPr lang="fr-FR" sz="2000" dirty="0" smtClean="0">
              <a:latin typeface="Doppio One" pitchFamily="2" charset="0"/>
            </a:endParaRPr>
          </a:p>
          <a:p>
            <a:pPr algn="ctr"/>
            <a:endParaRPr lang="fr-FR" sz="1100" dirty="0" smtClean="0">
              <a:latin typeface="Doppio One" pitchFamily="2" charset="0"/>
            </a:endParaRPr>
          </a:p>
          <a:p>
            <a:pPr algn="ctr"/>
            <a:r>
              <a:rPr lang="fr-FR" sz="3200" dirty="0" smtClean="0">
                <a:latin typeface="Doppio One" pitchFamily="2" charset="0"/>
              </a:rPr>
              <a:t>Le </a:t>
            </a:r>
            <a:r>
              <a:rPr lang="fr-FR" sz="3200" dirty="0" err="1" smtClean="0">
                <a:latin typeface="Doppio One" pitchFamily="2" charset="0"/>
              </a:rPr>
              <a:t>Burehiesel</a:t>
            </a:r>
            <a:r>
              <a:rPr lang="fr-FR" sz="3200" dirty="0" smtClean="0">
                <a:latin typeface="Doppio One" pitchFamily="2" charset="0"/>
              </a:rPr>
              <a:t>  </a:t>
            </a:r>
            <a:r>
              <a:rPr lang="fr-FR" sz="2000" dirty="0" smtClean="0">
                <a:latin typeface="Doppio One" pitchFamily="2" charset="0"/>
              </a:rPr>
              <a:t>Cette ferme alsacienne a pan de bois a été construite vers 1660... à Molsheim ! Elle est démontée et réimplantée dans le parc à l’occasion de l’exposition industrielle de 1895. Le bâtiment, qui abrite aujourd’hui un restaurant gastronomique, </a:t>
            </a:r>
          </a:p>
          <a:p>
            <a:pPr algn="ctr"/>
            <a:r>
              <a:rPr lang="fr-FR" sz="2000" dirty="0" smtClean="0">
                <a:latin typeface="Doppio One" pitchFamily="2" charset="0"/>
              </a:rPr>
              <a:t>est l’un des derniers témoignages de cette exposition historique.</a:t>
            </a:r>
          </a:p>
          <a:p>
            <a:pPr algn="ctr"/>
            <a:r>
              <a:rPr lang="fr-FR" sz="1100" b="1" dirty="0" smtClean="0"/>
              <a:t> </a:t>
            </a:r>
          </a:p>
          <a:p>
            <a:pPr algn="ctr"/>
            <a:r>
              <a:rPr lang="fr-FR" sz="3200" b="1" dirty="0" smtClean="0">
                <a:latin typeface="Doppio One" pitchFamily="2" charset="0"/>
              </a:rPr>
              <a:t>Un </a:t>
            </a:r>
            <a:r>
              <a:rPr lang="fr-FR" sz="3200" b="1" dirty="0">
                <a:latin typeface="Doppio One" pitchFamily="2" charset="0"/>
              </a:rPr>
              <a:t>paradis pour les enfants et les </a:t>
            </a:r>
            <a:r>
              <a:rPr lang="fr-FR" sz="3200" b="1" dirty="0" smtClean="0">
                <a:latin typeface="Doppio One" pitchFamily="2" charset="0"/>
              </a:rPr>
              <a:t>sportifs</a:t>
            </a:r>
            <a:endParaRPr lang="fr-FR" sz="1800" b="1" dirty="0" smtClean="0">
              <a:latin typeface="Doppio One" pitchFamily="2" charset="0"/>
            </a:endParaRPr>
          </a:p>
          <a:p>
            <a:pPr algn="ctr"/>
            <a:r>
              <a:rPr lang="fr-FR" sz="2000" b="1" dirty="0" smtClean="0">
                <a:latin typeface="Doppio One" pitchFamily="2" charset="0"/>
              </a:rPr>
              <a:t>Trois places de jeux, de grandes étendues de pelouse où s’ébattre…</a:t>
            </a:r>
            <a:endParaRPr lang="fr-FR" sz="4400" dirty="0">
              <a:solidFill>
                <a:prstClr val="black"/>
              </a:solidFill>
              <a:latin typeface="Doppio One" pitchFamily="2" charset="0"/>
            </a:endParaRPr>
          </a:p>
        </p:txBody>
      </p:sp>
      <p:pic>
        <p:nvPicPr>
          <p:cNvPr id="4" name="Image 3" descr="0a0000003.gif"/>
          <p:cNvPicPr>
            <a:picLocks noChangeAspect="1"/>
          </p:cNvPicPr>
          <p:nvPr/>
        </p:nvPicPr>
        <p:blipFill>
          <a:blip r:embed="rId3" cstate="print"/>
          <a:stretch>
            <a:fillRect/>
          </a:stretch>
        </p:blipFill>
        <p:spPr>
          <a:xfrm>
            <a:off x="8244000" y="5364000"/>
            <a:ext cx="297180" cy="297180"/>
          </a:xfrm>
          <a:prstGeom prst="rect">
            <a:avLst/>
          </a:prstGeom>
        </p:spPr>
      </p:pic>
    </p:spTree>
  </p:cSld>
  <p:clrMapOvr>
    <a:masterClrMapping/>
  </p:clrMapOvr>
  <p:transition spd="med">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23108_1192686842451437_706875925201470168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21074_1193177495735705_2376717410900510006_n.jpg"/>
          <p:cNvPicPr>
            <a:picLocks noChangeAspect="1"/>
          </p:cNvPicPr>
          <p:nvPr/>
        </p:nvPicPr>
        <p:blipFill>
          <a:blip r:embed="rId2" cstate="print"/>
          <a:stretch>
            <a:fillRect/>
          </a:stretch>
        </p:blipFill>
        <p:spPr>
          <a:xfrm>
            <a:off x="592210" y="0"/>
            <a:ext cx="745634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27997_1192686632451458_280819868784166122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Tree>
  </p:cSld>
  <p:clrMapOvr>
    <a:masterClrMapping/>
  </p:clrMapOvr>
  <p:transition spd="med" advTm="4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29106_1192686889118099_581864818931712895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697290_1193177749069013_3065738589143026678_n.jpg"/>
          <p:cNvPicPr>
            <a:picLocks noChangeAspect="1"/>
          </p:cNvPicPr>
          <p:nvPr/>
        </p:nvPicPr>
        <p:blipFill>
          <a:blip r:embed="rId2" cstate="print"/>
          <a:stretch>
            <a:fillRect/>
          </a:stretch>
        </p:blipFill>
        <p:spPr>
          <a:xfrm>
            <a:off x="468000" y="0"/>
            <a:ext cx="3240584" cy="5761038"/>
          </a:xfrm>
          <a:prstGeom prst="rect">
            <a:avLst/>
          </a:prstGeom>
        </p:spPr>
      </p:pic>
      <p:pic>
        <p:nvPicPr>
          <p:cNvPr id="4" name="Image 3" descr="485818017_9847044871996006_7964541107398271580_n.jpg"/>
          <p:cNvPicPr>
            <a:picLocks noChangeAspect="1"/>
          </p:cNvPicPr>
          <p:nvPr/>
        </p:nvPicPr>
        <p:blipFill>
          <a:blip r:embed="rId3" cstate="print"/>
          <a:stretch>
            <a:fillRect/>
          </a:stretch>
        </p:blipFill>
        <p:spPr>
          <a:xfrm>
            <a:off x="3852000"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27881_1192686772451444_93169066782131728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6000" r="-16000"/>
          </a:stretch>
        </a:blipFill>
        <a:effectLst/>
      </p:bgPr>
    </p:bg>
    <p:spTree>
      <p:nvGrpSpPr>
        <p:cNvPr id="1" name=""/>
        <p:cNvGrpSpPr/>
        <p:nvPr/>
      </p:nvGrpSpPr>
      <p:grpSpPr>
        <a:xfrm>
          <a:off x="0" y="0"/>
          <a:ext cx="0" cy="0"/>
          <a:chOff x="0" y="0"/>
          <a:chExt cx="0" cy="0"/>
        </a:xfrm>
      </p:grpSpPr>
    </p:spTree>
  </p:cSld>
  <p:clrMapOvr>
    <a:masterClrMapping/>
  </p:clrMapOvr>
  <p:transition spd="med" advTm="4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30163_1193177719069016_5981849419347593411_n.jpg"/>
          <p:cNvPicPr>
            <a:picLocks noChangeAspect="1"/>
          </p:cNvPicPr>
          <p:nvPr/>
        </p:nvPicPr>
        <p:blipFill>
          <a:blip r:embed="rId2" cstate="print"/>
          <a:stretch>
            <a:fillRect/>
          </a:stretch>
        </p:blipFill>
        <p:spPr>
          <a:xfrm>
            <a:off x="1818681" y="0"/>
            <a:ext cx="500340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31032_1193177572402364_3840929726073137685_n.jpg"/>
          <p:cNvPicPr>
            <a:picLocks noChangeAspect="1"/>
          </p:cNvPicPr>
          <p:nvPr/>
        </p:nvPicPr>
        <p:blipFill>
          <a:blip r:embed="rId2" cstate="print"/>
          <a:stretch>
            <a:fillRect/>
          </a:stretch>
        </p:blipFill>
        <p:spPr>
          <a:xfrm>
            <a:off x="2118735" y="0"/>
            <a:ext cx="440329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33320_1193177439069044_6668730503579369031_n.jpg"/>
          <p:cNvPicPr>
            <a:picLocks noChangeAspect="1"/>
          </p:cNvPicPr>
          <p:nvPr/>
        </p:nvPicPr>
        <p:blipFill>
          <a:blip r:embed="rId2" cstate="print"/>
          <a:stretch>
            <a:fillRect/>
          </a:stretch>
        </p:blipFill>
        <p:spPr>
          <a:xfrm>
            <a:off x="4248000" y="0"/>
            <a:ext cx="3240584" cy="5761038"/>
          </a:xfrm>
          <a:prstGeom prst="rect">
            <a:avLst/>
          </a:prstGeom>
        </p:spPr>
      </p:pic>
      <p:pic>
        <p:nvPicPr>
          <p:cNvPr id="4" name="Image 3" descr="485727557_1193177512402370_6689174293882686229_n.jpg"/>
          <p:cNvPicPr>
            <a:picLocks noChangeAspect="1"/>
          </p:cNvPicPr>
          <p:nvPr/>
        </p:nvPicPr>
        <p:blipFill>
          <a:blip r:embed="rId3" cstate="print"/>
          <a:stretch>
            <a:fillRect/>
          </a:stretch>
        </p:blipFill>
        <p:spPr>
          <a:xfrm>
            <a:off x="1080000" y="0"/>
            <a:ext cx="32405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756973_1192686319118156_4376570894831154938_n.jpg"/>
          <p:cNvPicPr>
            <a:picLocks noChangeAspect="1"/>
          </p:cNvPicPr>
          <p:nvPr/>
        </p:nvPicPr>
        <p:blipFill>
          <a:blip r:embed="rId2" cstate="print"/>
          <a:stretch>
            <a:fillRect/>
          </a:stretch>
        </p:blipFill>
        <p:spPr>
          <a:xfrm>
            <a:off x="764741" y="0"/>
            <a:ext cx="711128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5862268_1193176665735788_8069096536861686850_n.jpg"/>
          <p:cNvPicPr>
            <a:picLocks noChangeAspect="1"/>
          </p:cNvPicPr>
          <p:nvPr/>
        </p:nvPicPr>
        <p:blipFill>
          <a:blip r:embed="rId2" cstate="print"/>
          <a:stretch>
            <a:fillRect/>
          </a:stretch>
        </p:blipFill>
        <p:spPr>
          <a:xfrm>
            <a:off x="0" y="540000"/>
            <a:ext cx="8640000" cy="4860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pic>
        <p:nvPicPr>
          <p:cNvPr id="2" name="Image 1" descr="485881708_9847044218662738_5370658000425954274_n.jpg"/>
          <p:cNvPicPr>
            <a:picLocks noChangeAspect="1"/>
          </p:cNvPicPr>
          <p:nvPr/>
        </p:nvPicPr>
        <p:blipFill>
          <a:blip r:embed="rId3" cstate="print"/>
          <a:stretch>
            <a:fillRect/>
          </a:stretch>
        </p:blipFill>
        <p:spPr>
          <a:xfrm>
            <a:off x="0" y="0"/>
            <a:ext cx="4320779" cy="5761038"/>
          </a:xfrm>
          <a:prstGeom prst="rect">
            <a:avLst/>
          </a:prstGeom>
        </p:spPr>
      </p:pic>
      <p:pic>
        <p:nvPicPr>
          <p:cNvPr id="3" name="Image 2" descr="486286343_9847044358662724_7302322928827480200_n.jpg"/>
          <p:cNvPicPr>
            <a:picLocks noChangeAspect="1"/>
          </p:cNvPicPr>
          <p:nvPr/>
        </p:nvPicPr>
        <p:blipFill>
          <a:blip r:embed="rId4" cstate="print"/>
          <a:stretch>
            <a:fillRect/>
          </a:stretch>
        </p:blipFill>
        <p:spPr>
          <a:xfrm>
            <a:off x="4320000"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899388_9847044605329366_6390426941178613031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904139_9847044425329384_7539684436370267418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5928458_9847044565329370_532182731820559379_n.jpg"/>
          <p:cNvPicPr>
            <a:picLocks noChangeAspect="1"/>
          </p:cNvPicPr>
          <p:nvPr/>
        </p:nvPicPr>
        <p:blipFill>
          <a:blip r:embed="rId2" cstate="print"/>
          <a:stretch>
            <a:fillRect/>
          </a:stretch>
        </p:blipFill>
        <p:spPr>
          <a:xfrm>
            <a:off x="468000" y="0"/>
            <a:ext cx="7681384" cy="5761039"/>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038018_1193177335735721_2573268116252417408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07592_1193177035735751_1726346156659595161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56156_1193176529069135_5085260134575687004_n.jpg"/>
          <p:cNvPicPr>
            <a:picLocks noChangeAspect="1"/>
          </p:cNvPicPr>
          <p:nvPr/>
        </p:nvPicPr>
        <p:blipFill>
          <a:blip r:embed="rId2" cstate="print"/>
          <a:stretch>
            <a:fillRect/>
          </a:stretch>
        </p:blipFill>
        <p:spPr>
          <a:xfrm>
            <a:off x="2291266" y="0"/>
            <a:ext cx="4058231"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56667_1193176462402475_1146804420651968383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158336_1193177202402401_89550126938743327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249586_9847043575329469_9156398605248249158_n.jpg"/>
          <p:cNvPicPr>
            <a:picLocks noChangeAspect="1"/>
          </p:cNvPicPr>
          <p:nvPr/>
        </p:nvPicPr>
        <p:blipFill>
          <a:blip r:embed="rId2" cstate="print"/>
          <a:stretch>
            <a:fillRect/>
          </a:stretch>
        </p:blipFill>
        <p:spPr>
          <a:xfrm>
            <a:off x="-1" y="0"/>
            <a:ext cx="4320779" cy="5761038"/>
          </a:xfrm>
          <a:prstGeom prst="rect">
            <a:avLst/>
          </a:prstGeom>
        </p:spPr>
      </p:pic>
      <p:pic>
        <p:nvPicPr>
          <p:cNvPr id="3" name="Image 2" descr="486282415_1193177642402357_2890944762002384790_n.jpg"/>
          <p:cNvPicPr>
            <a:picLocks noChangeAspect="1"/>
          </p:cNvPicPr>
          <p:nvPr/>
        </p:nvPicPr>
        <p:blipFill>
          <a:blip r:embed="rId3" cstate="print"/>
          <a:stretch>
            <a:fillRect/>
          </a:stretch>
        </p:blipFill>
        <p:spPr>
          <a:xfrm>
            <a:off x="4319984"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86330165_9847044135329413_6682762017763544617_n.jpg"/>
          <p:cNvPicPr>
            <a:picLocks noChangeAspect="1"/>
          </p:cNvPicPr>
          <p:nvPr/>
        </p:nvPicPr>
        <p:blipFill>
          <a:blip r:embed="rId2" cstate="print"/>
          <a:stretch>
            <a:fillRect/>
          </a:stretch>
        </p:blipFill>
        <p:spPr>
          <a:xfrm>
            <a:off x="2160000" y="0"/>
            <a:ext cx="4320779" cy="5761038"/>
          </a:xfrm>
          <a:prstGeom prst="rect">
            <a:avLst/>
          </a:prstGeom>
        </p:spPr>
      </p:pic>
      <p:sp>
        <p:nvSpPr>
          <p:cNvPr id="4" name="Rectangle 3"/>
          <p:cNvSpPr/>
          <p:nvPr/>
        </p:nvSpPr>
        <p:spPr>
          <a:xfrm>
            <a:off x="3024237" y="216223"/>
            <a:ext cx="2149948" cy="338554"/>
          </a:xfrm>
          <a:prstGeom prst="rect">
            <a:avLst/>
          </a:prstGeom>
        </p:spPr>
        <p:txBody>
          <a:bodyPr wrap="none">
            <a:spAutoFit/>
          </a:bodyPr>
          <a:lstStyle/>
          <a:p>
            <a:r>
              <a:rPr lang="fr-FR" dirty="0" smtClean="0">
                <a:latin typeface="Doppio One" pitchFamily="2" charset="0"/>
              </a:rPr>
              <a:t>Le palais de l’Europe</a:t>
            </a:r>
            <a:endParaRPr lang="fr-FR" dirty="0"/>
          </a:p>
        </p:txBody>
      </p:sp>
    </p:spTree>
  </p:cSld>
  <p:clrMapOvr>
    <a:masterClrMapping/>
  </p:clrMapOvr>
  <p:transition spd="med" advTm="4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358620_1192686595784795_4310953953508527534_n.jpg"/>
          <p:cNvPicPr>
            <a:picLocks noChangeAspect="1"/>
          </p:cNvPicPr>
          <p:nvPr/>
        </p:nvPicPr>
        <p:blipFill>
          <a:blip r:embed="rId2" cstate="print"/>
          <a:stretch>
            <a:fillRect/>
          </a:stretch>
        </p:blipFill>
        <p:spPr>
          <a:xfrm>
            <a:off x="0" y="468000"/>
            <a:ext cx="8640000" cy="4860000"/>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376383_9847043845329442_5117292161795026102_n.jpg"/>
          <p:cNvPicPr>
            <a:picLocks noChangeAspect="1"/>
          </p:cNvPicPr>
          <p:nvPr/>
        </p:nvPicPr>
        <p:blipFill>
          <a:blip r:embed="rId2" cstate="print"/>
          <a:stretch>
            <a:fillRect/>
          </a:stretch>
        </p:blipFill>
        <p:spPr>
          <a:xfrm>
            <a:off x="468000" y="0"/>
            <a:ext cx="7704757" cy="577856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377784_9847043931996100_435408727587676955_n.jpg"/>
          <p:cNvPicPr>
            <a:picLocks noChangeAspect="1"/>
          </p:cNvPicPr>
          <p:nvPr/>
        </p:nvPicPr>
        <p:blipFill>
          <a:blip r:embed="rId2" cstate="print"/>
          <a:stretch>
            <a:fillRect/>
          </a:stretch>
        </p:blipFill>
        <p:spPr>
          <a:xfrm>
            <a:off x="468000" y="0"/>
            <a:ext cx="768138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400349_9847043181996175_4875317973862032718_n.jpg"/>
          <p:cNvPicPr>
            <a:picLocks noChangeAspect="1"/>
          </p:cNvPicPr>
          <p:nvPr/>
        </p:nvPicPr>
        <p:blipFill>
          <a:blip r:embed="rId2" cstate="print"/>
          <a:stretch>
            <a:fillRect/>
          </a:stretch>
        </p:blipFill>
        <p:spPr>
          <a:xfrm>
            <a:off x="468000" y="0"/>
            <a:ext cx="7681383" cy="5761038"/>
          </a:xfrm>
          <a:prstGeom prst="rect">
            <a:avLst/>
          </a:prstGeom>
        </p:spPr>
      </p:pic>
      <p:sp>
        <p:nvSpPr>
          <p:cNvPr id="3" name="Rectangle 2"/>
          <p:cNvSpPr/>
          <p:nvPr/>
        </p:nvSpPr>
        <p:spPr>
          <a:xfrm>
            <a:off x="3816325" y="576263"/>
            <a:ext cx="1515158" cy="338554"/>
          </a:xfrm>
          <a:prstGeom prst="rect">
            <a:avLst/>
          </a:prstGeom>
        </p:spPr>
        <p:txBody>
          <a:bodyPr wrap="none">
            <a:spAutoFit/>
          </a:bodyPr>
          <a:lstStyle/>
          <a:p>
            <a:r>
              <a:rPr lang="fr-FR" dirty="0" smtClean="0">
                <a:latin typeface="Doppio One" pitchFamily="2" charset="0"/>
              </a:rPr>
              <a:t>Le </a:t>
            </a:r>
            <a:r>
              <a:rPr lang="fr-FR" dirty="0" err="1" smtClean="0">
                <a:latin typeface="Doppio One" pitchFamily="2" charset="0"/>
              </a:rPr>
              <a:t>Burehiesel</a:t>
            </a:r>
            <a:r>
              <a:rPr lang="fr-FR" dirty="0" smtClean="0">
                <a:latin typeface="Doppio One" pitchFamily="2" charset="0"/>
              </a:rPr>
              <a:t> </a:t>
            </a:r>
            <a:endParaRPr lang="fr-FR" dirty="0"/>
          </a:p>
        </p:txBody>
      </p:sp>
    </p:spTree>
  </p:cSld>
  <p:clrMapOvr>
    <a:masterClrMapping/>
  </p:clrMapOvr>
  <p:transition spd="med" advTm="4000">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406149_1193177385735716_28972995747748175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448633_9847044301996063_2561765034130026115_n.jpg"/>
          <p:cNvPicPr>
            <a:picLocks noChangeAspect="1"/>
          </p:cNvPicPr>
          <p:nvPr/>
        </p:nvPicPr>
        <p:blipFill>
          <a:blip r:embed="rId2" cstate="print"/>
          <a:stretch>
            <a:fillRect/>
          </a:stretch>
        </p:blipFill>
        <p:spPr>
          <a:xfrm>
            <a:off x="468000" y="0"/>
            <a:ext cx="768138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481543_9847044065329420_1455229404519228640_n.jpg"/>
          <p:cNvPicPr>
            <a:picLocks noChangeAspect="1"/>
          </p:cNvPicPr>
          <p:nvPr/>
        </p:nvPicPr>
        <p:blipFill>
          <a:blip r:embed="rId2" cstate="print"/>
          <a:stretch>
            <a:fillRect/>
          </a:stretch>
        </p:blipFill>
        <p:spPr>
          <a:xfrm>
            <a:off x="468000" y="0"/>
            <a:ext cx="768138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619346_9847043448662815_5426114117063722309_n.jpg"/>
          <p:cNvPicPr>
            <a:picLocks noChangeAspect="1"/>
          </p:cNvPicPr>
          <p:nvPr/>
        </p:nvPicPr>
        <p:blipFill>
          <a:blip r:embed="rId2" cstate="print"/>
          <a:stretch>
            <a:fillRect/>
          </a:stretch>
        </p:blipFill>
        <p:spPr>
          <a:xfrm>
            <a:off x="2160000" y="0"/>
            <a:ext cx="4320779" cy="5761038"/>
          </a:xfrm>
          <a:prstGeom prst="rect">
            <a:avLst/>
          </a:prstGeom>
        </p:spPr>
      </p:pic>
      <p:sp>
        <p:nvSpPr>
          <p:cNvPr id="3" name="Rectangle 2"/>
          <p:cNvSpPr/>
          <p:nvPr/>
        </p:nvSpPr>
        <p:spPr>
          <a:xfrm>
            <a:off x="3672309" y="432247"/>
            <a:ext cx="1385316" cy="338554"/>
          </a:xfrm>
          <a:prstGeom prst="rect">
            <a:avLst/>
          </a:prstGeom>
        </p:spPr>
        <p:txBody>
          <a:bodyPr wrap="none">
            <a:spAutoFit/>
          </a:bodyPr>
          <a:lstStyle/>
          <a:p>
            <a:r>
              <a:rPr lang="fr-FR" dirty="0" err="1" smtClean="0">
                <a:latin typeface="Doppio One" pitchFamily="2" charset="0"/>
              </a:rPr>
              <a:t>Gaenseliesel</a:t>
            </a:r>
            <a:endParaRPr lang="fr-FR" dirty="0">
              <a:latin typeface="Doppio One" pitchFamily="2" charset="0"/>
            </a:endParaRPr>
          </a:p>
        </p:txBody>
      </p:sp>
    </p:spTree>
  </p:cSld>
  <p:clrMapOvr>
    <a:masterClrMapping/>
  </p:clrMapOvr>
  <p:transition spd="med" advTm="4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690681_9847044665329360_6957212903679457767_n.jpg"/>
          <p:cNvPicPr>
            <a:picLocks noChangeAspect="1"/>
          </p:cNvPicPr>
          <p:nvPr/>
        </p:nvPicPr>
        <p:blipFill>
          <a:blip r:embed="rId2" cstate="print"/>
          <a:stretch>
            <a:fillRect/>
          </a:stretch>
        </p:blipFill>
        <p:spPr>
          <a:xfrm>
            <a:off x="468000" y="0"/>
            <a:ext cx="7681383" cy="5761038"/>
          </a:xfrm>
          <a:prstGeom prst="rect">
            <a:avLst/>
          </a:prstGeom>
        </p:spPr>
      </p:pic>
      <p:sp>
        <p:nvSpPr>
          <p:cNvPr id="3" name="Rectangle 2"/>
          <p:cNvSpPr/>
          <p:nvPr/>
        </p:nvSpPr>
        <p:spPr>
          <a:xfrm>
            <a:off x="3024237" y="216223"/>
            <a:ext cx="955711" cy="338554"/>
          </a:xfrm>
          <a:prstGeom prst="rect">
            <a:avLst/>
          </a:prstGeom>
        </p:spPr>
        <p:txBody>
          <a:bodyPr wrap="none">
            <a:spAutoFit/>
          </a:bodyPr>
          <a:lstStyle/>
          <a:p>
            <a:r>
              <a:rPr lang="fr-FR" dirty="0" smtClean="0">
                <a:latin typeface="Doppio One" pitchFamily="2" charset="0"/>
              </a:rPr>
              <a:t>Kiosque</a:t>
            </a:r>
            <a:endParaRPr lang="fr-FR" dirty="0"/>
          </a:p>
        </p:txBody>
      </p:sp>
    </p:spTree>
  </p:cSld>
  <p:clrMapOvr>
    <a:masterClrMapping/>
  </p:clrMapOvr>
  <p:transition spd="med" advTm="4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776430_9847042998662860_7820101055897935362_n.jpg"/>
          <p:cNvPicPr>
            <a:picLocks noChangeAspect="1"/>
          </p:cNvPicPr>
          <p:nvPr/>
        </p:nvPicPr>
        <p:blipFill>
          <a:blip r:embed="rId2" cstate="print"/>
          <a:stretch>
            <a:fillRect/>
          </a:stretch>
        </p:blipFill>
        <p:spPr>
          <a:xfrm>
            <a:off x="468000" y="0"/>
            <a:ext cx="768138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808262_9847044741996019_2525360146058256454_n.jpg"/>
          <p:cNvPicPr>
            <a:picLocks noChangeAspect="1"/>
          </p:cNvPicPr>
          <p:nvPr/>
        </p:nvPicPr>
        <p:blipFill>
          <a:blip r:embed="rId2" cstate="print"/>
          <a:stretch>
            <a:fillRect/>
          </a:stretch>
        </p:blipFill>
        <p:spPr>
          <a:xfrm>
            <a:off x="468000" y="0"/>
            <a:ext cx="7681383"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822842_3883400708580218_274408845714021784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837621_9847045101995983_4593713385761034158_n.jpg"/>
          <p:cNvPicPr>
            <a:picLocks noChangeAspect="1"/>
          </p:cNvPicPr>
          <p:nvPr/>
        </p:nvPicPr>
        <p:blipFill>
          <a:blip r:embed="rId2" cstate="print"/>
          <a:stretch>
            <a:fillRect/>
          </a:stretch>
        </p:blipFill>
        <p:spPr>
          <a:xfrm>
            <a:off x="2160000" y="0"/>
            <a:ext cx="4320779"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6945224_3883400148580274_352349212963425316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med" advTm="4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6192589" y="3816623"/>
            <a:ext cx="1928054"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7200000" y="5076000"/>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4597" tIns="52283" rIns="104597" bIns="52283" rtlCol="0" anchor="ctr"/>
          <a:lstStyle/>
          <a:p>
            <a:pPr algn="ctr" defTabSz="947584"/>
            <a:r>
              <a:rPr lang="fr-FR" sz="1300" dirty="0" smtClean="0">
                <a:solidFill>
                  <a:srgbClr val="FF0000"/>
                </a:solidFill>
                <a:latin typeface="Rockwell" pitchFamily="18" charset="0"/>
              </a:rPr>
              <a:t>2453</a:t>
            </a:r>
            <a:endParaRPr lang="fr-FR" sz="1300" dirty="0">
              <a:solidFill>
                <a:srgbClr val="FF0000"/>
              </a:solidFill>
              <a:latin typeface="Rockwell" pitchFamily="18" charset="0"/>
            </a:endParaRPr>
          </a:p>
        </p:txBody>
      </p:sp>
      <p:sp>
        <p:nvSpPr>
          <p:cNvPr id="10" name="ZoneTexte 9"/>
          <p:cNvSpPr txBox="1"/>
          <p:nvPr/>
        </p:nvSpPr>
        <p:spPr>
          <a:xfrm>
            <a:off x="576000" y="792000"/>
            <a:ext cx="2448272" cy="2952520"/>
          </a:xfrm>
          <a:prstGeom prst="rect">
            <a:avLst/>
          </a:prstGeom>
          <a:noFill/>
        </p:spPr>
        <p:txBody>
          <a:bodyPr wrap="square" lIns="104597" tIns="52283" rIns="104597" bIns="52283" rtlCol="0">
            <a:spAutoFit/>
          </a:bodyPr>
          <a:lstStyle/>
          <a:p>
            <a:pPr algn="ctr" defTabSz="947584"/>
            <a:r>
              <a:rPr lang="en-US" sz="3700" b="1" dirty="0" smtClean="0">
                <a:ln w="19050">
                  <a:solidFill>
                    <a:prstClr val="white"/>
                  </a:solidFill>
                </a:ln>
                <a:solidFill>
                  <a:prstClr val="black"/>
                </a:solidFill>
                <a:latin typeface="Franklin Gothic Medium" pitchFamily="34" charset="0"/>
              </a:rPr>
              <a:t>Chris </a:t>
            </a:r>
            <a:r>
              <a:rPr lang="en-US" sz="3700" b="1" dirty="0" err="1" smtClean="0">
                <a:ln w="19050">
                  <a:solidFill>
                    <a:prstClr val="white"/>
                  </a:solidFill>
                </a:ln>
                <a:solidFill>
                  <a:prstClr val="black"/>
                </a:solidFill>
                <a:latin typeface="Franklin Gothic Medium" pitchFamily="34" charset="0"/>
              </a:rPr>
              <a:t>Spheeris</a:t>
            </a:r>
            <a:r>
              <a:rPr lang="en-US" sz="3700" b="1" dirty="0" smtClean="0">
                <a:ln w="19050">
                  <a:solidFill>
                    <a:prstClr val="white"/>
                  </a:solidFill>
                </a:ln>
                <a:solidFill>
                  <a:prstClr val="black"/>
                </a:solidFill>
                <a:latin typeface="Franklin Gothic Medium" pitchFamily="34" charset="0"/>
              </a:rPr>
              <a:t> The Relaxing Music</a:t>
            </a:r>
            <a:endParaRPr lang="fr-FR" sz="3700" b="1" dirty="0">
              <a:ln w="19050">
                <a:solidFill>
                  <a:prstClr val="white"/>
                </a:solidFill>
              </a:ln>
              <a:solidFill>
                <a:prstClr val="black"/>
              </a:solidFill>
              <a:latin typeface="Franklin Gothic Medium" pitchFamily="34" charset="0"/>
            </a:endParaRPr>
          </a:p>
        </p:txBody>
      </p:sp>
      <p:sp>
        <p:nvSpPr>
          <p:cNvPr id="11" name="ZoneTexte 10"/>
          <p:cNvSpPr txBox="1"/>
          <p:nvPr/>
        </p:nvSpPr>
        <p:spPr>
          <a:xfrm>
            <a:off x="3960000" y="4680719"/>
            <a:ext cx="1803148" cy="674974"/>
          </a:xfrm>
          <a:prstGeom prst="rect">
            <a:avLst/>
          </a:prstGeom>
          <a:noFill/>
        </p:spPr>
        <p:txBody>
          <a:bodyPr wrap="none" lIns="104597" tIns="52283" rIns="104597" bIns="52283" rtlCol="0">
            <a:spAutoFit/>
          </a:bodyPr>
          <a:lstStyle/>
          <a:p>
            <a:pPr defTabSz="947584"/>
            <a:r>
              <a:rPr lang="fr-FR" sz="3700" b="1" dirty="0">
                <a:ln w="19050">
                  <a:solidFill>
                    <a:prstClr val="white"/>
                  </a:solidFill>
                </a:ln>
                <a:solidFill>
                  <a:prstClr val="black"/>
                </a:solidFill>
                <a:latin typeface="Franklin Gothic Medium" pitchFamily="34" charset="0"/>
              </a:rPr>
              <a:t>Internet</a:t>
            </a:r>
            <a:endParaRPr lang="fr-FR" sz="4200" b="1" dirty="0">
              <a:ln w="19050">
                <a:solidFill>
                  <a:prstClr val="white"/>
                </a:solidFill>
              </a:ln>
              <a:solidFill>
                <a:prstClr val="black"/>
              </a:solidFill>
              <a:latin typeface="Franklin Gothic Medium" pitchFamily="34" charset="0"/>
            </a:endParaRPr>
          </a:p>
        </p:txBody>
      </p:sp>
      <p:sp>
        <p:nvSpPr>
          <p:cNvPr id="5" name="ZoneTexte 4"/>
          <p:cNvSpPr txBox="1"/>
          <p:nvPr/>
        </p:nvSpPr>
        <p:spPr>
          <a:xfrm rot="300000">
            <a:off x="4968453" y="4158000"/>
            <a:ext cx="980678" cy="305642"/>
          </a:xfrm>
          <a:prstGeom prst="rect">
            <a:avLst/>
          </a:prstGeom>
          <a:noFill/>
        </p:spPr>
        <p:txBody>
          <a:bodyPr wrap="none" lIns="104597" tIns="52283" rIns="104597" bIns="52283" rtlCol="0">
            <a:spAutoFit/>
          </a:bodyPr>
          <a:lstStyle/>
          <a:p>
            <a:pPr defTabSz="947584"/>
            <a:r>
              <a:rPr lang="fr-FR" sz="1300" b="1" smtClean="0">
                <a:solidFill>
                  <a:srgbClr val="FF0000"/>
                </a:solidFill>
              </a:rPr>
              <a:t>29.04.2025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5112469" y="2808511"/>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rot="-540000">
            <a:off x="6014749" y="187885"/>
            <a:ext cx="757842" cy="673006"/>
          </a:xfrm>
          <a:prstGeom prst="rect">
            <a:avLst/>
          </a:prstGeom>
        </p:spPr>
      </p:pic>
      <p:pic>
        <p:nvPicPr>
          <p:cNvPr id="12" name="Image 11" descr="a1IMG_2156 copie red.gif"/>
          <p:cNvPicPr>
            <a:picLocks noChangeAspect="1"/>
          </p:cNvPicPr>
          <p:nvPr/>
        </p:nvPicPr>
        <p:blipFill>
          <a:blip r:embed="rId5" cstate="print"/>
          <a:stretch>
            <a:fillRect/>
          </a:stretch>
        </p:blipFill>
        <p:spPr>
          <a:xfrm rot="20520000" flipH="1">
            <a:off x="3024000" y="3420000"/>
            <a:ext cx="1440000" cy="1080000"/>
          </a:xfrm>
          <a:prstGeom prst="rect">
            <a:avLst/>
          </a:prstGeom>
        </p:spPr>
      </p:pic>
      <p:pic>
        <p:nvPicPr>
          <p:cNvPr id="15" name="Image 14" descr="152398-guitar-girl-anime-free-transparent-image-hq.png"/>
          <p:cNvPicPr>
            <a:picLocks noChangeAspect="1"/>
          </p:cNvPicPr>
          <p:nvPr/>
        </p:nvPicPr>
        <p:blipFill>
          <a:blip r:embed="rId6" cstate="print"/>
          <a:stretch>
            <a:fillRect/>
          </a:stretch>
        </p:blipFill>
        <p:spPr>
          <a:xfrm>
            <a:off x="3312269" y="720279"/>
            <a:ext cx="1821932" cy="2160000"/>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ppt_x"/>
                                          </p:val>
                                        </p:tav>
                                        <p:tav tm="100000">
                                          <p:val>
                                            <p:strVal val="#ppt_x"/>
                                          </p:val>
                                        </p:tav>
                                      </p:tavLst>
                                    </p:anim>
                                    <p:anim calcmode="lin" valueType="num">
                                      <p:cBhvr additive="base">
                                        <p:cTn id="8" dur="10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4" presetClass="entr" presetSubtype="0" fill="hold" grpId="0" nodeType="afterEffect">
                                  <p:stCondLst>
                                    <p:cond delay="2000"/>
                                  </p:stCondLst>
                                  <p:childTnLst>
                                    <p:set>
                                      <p:cBhvr>
                                        <p:cTn id="11" dur="1" fill="hold">
                                          <p:stCondLst>
                                            <p:cond delay="0"/>
                                          </p:stCondLst>
                                        </p:cTn>
                                        <p:tgtEl>
                                          <p:spTgt spid="11"/>
                                        </p:tgtEl>
                                        <p:attrNameLst>
                                          <p:attrName>style.visibility</p:attrName>
                                        </p:attrNameLst>
                                      </p:cBhvr>
                                      <p:to>
                                        <p:strVal val="visible"/>
                                      </p:to>
                                    </p:set>
                                    <p:anim to="" calcmode="lin" valueType="num">
                                      <p:cBhvr>
                                        <p:cTn id="12" dur="1" fill="hold"/>
                                        <p:tgtEl>
                                          <p:spTgt spid="11"/>
                                        </p:tgtEl>
                                        <p:attrNameLst>
                                          <p:attrName/>
                                        </p:attrNameLst>
                                      </p:cBhvr>
                                    </p:anim>
                                  </p:childTnLst>
                                </p:cTn>
                              </p:par>
                            </p:childTnLst>
                          </p:cTn>
                        </p:par>
                        <p:par>
                          <p:cTn id="13" fill="hold">
                            <p:stCondLst>
                              <p:cond delay="5000"/>
                            </p:stCondLst>
                            <p:childTnLst>
                              <p:par>
                                <p:cTn id="14" presetID="7" presetClass="entr" presetSubtype="1" fill="hold" nodeType="afterEffect">
                                  <p:stCondLst>
                                    <p:cond delay="200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1000" fill="hold"/>
                                        <p:tgtEl>
                                          <p:spTgt spid="15"/>
                                        </p:tgtEl>
                                        <p:attrNameLst>
                                          <p:attrName>ppt_x</p:attrName>
                                        </p:attrNameLst>
                                      </p:cBhvr>
                                      <p:tavLst>
                                        <p:tav tm="0">
                                          <p:val>
                                            <p:strVal val="#ppt_x"/>
                                          </p:val>
                                        </p:tav>
                                        <p:tav tm="100000">
                                          <p:val>
                                            <p:strVal val="#ppt_x"/>
                                          </p:val>
                                        </p:tav>
                                      </p:tavLst>
                                    </p:anim>
                                    <p:anim calcmode="lin" valueType="num">
                                      <p:cBhvr additive="base">
                                        <p:cTn id="17" dur="1000" fill="hold"/>
                                        <p:tgtEl>
                                          <p:spTgt spid="15"/>
                                        </p:tgtEl>
                                        <p:attrNameLst>
                                          <p:attrName>ppt_y</p:attrName>
                                        </p:attrNameLst>
                                      </p:cBhvr>
                                      <p:tavLst>
                                        <p:tav tm="0">
                                          <p:val>
                                            <p:strVal val="0-#ppt_h/2"/>
                                          </p:val>
                                        </p:tav>
                                        <p:tav tm="100000">
                                          <p:val>
                                            <p:strVal val="#ppt_y"/>
                                          </p:val>
                                        </p:tav>
                                      </p:tavLst>
                                    </p:anim>
                                  </p:childTnLst>
                                </p:cTn>
                              </p:par>
                            </p:childTnLst>
                          </p:cTn>
                        </p:par>
                        <p:par>
                          <p:cTn id="18" fill="hold">
                            <p:stCondLst>
                              <p:cond delay="8000"/>
                            </p:stCondLst>
                            <p:childTnLst>
                              <p:par>
                                <p:cTn id="19" presetID="24" presetClass="entr" presetSubtype="0" fill="hold" grpId="0" nodeType="afterEffect">
                                  <p:stCondLst>
                                    <p:cond delay="2000"/>
                                  </p:stCondLst>
                                  <p:childTnLst>
                                    <p:set>
                                      <p:cBhvr>
                                        <p:cTn id="20" dur="1" fill="hold">
                                          <p:stCondLst>
                                            <p:cond delay="0"/>
                                          </p:stCondLst>
                                        </p:cTn>
                                        <p:tgtEl>
                                          <p:spTgt spid="10"/>
                                        </p:tgtEl>
                                        <p:attrNameLst>
                                          <p:attrName>style.visibility</p:attrName>
                                        </p:attrNameLst>
                                      </p:cBhvr>
                                      <p:to>
                                        <p:strVal val="visible"/>
                                      </p:to>
                                    </p:set>
                                    <p:anim to="" calcmode="lin" valueType="num">
                                      <p:cBhvr>
                                        <p:cTn id="21" dur="1" fill="hold"/>
                                        <p:tgtEl>
                                          <p:spTgt spid="10"/>
                                        </p:tgtEl>
                                        <p:attrNameLst>
                                          <p:attrName/>
                                        </p:attrNameLst>
                                      </p:cBhvr>
                                    </p:anim>
                                  </p:childTnLst>
                                </p:cTn>
                              </p:par>
                            </p:childTnLst>
                          </p:cTn>
                        </p:par>
                        <p:par>
                          <p:cTn id="22" fill="hold">
                            <p:stCondLst>
                              <p:cond delay="10000"/>
                            </p:stCondLst>
                            <p:childTnLst>
                              <p:par>
                                <p:cTn id="23" presetID="7" presetClass="entr" presetSubtype="2" fill="hold" nodeType="afterEffect">
                                  <p:stCondLst>
                                    <p:cond delay="200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1000" fill="hold"/>
                                        <p:tgtEl>
                                          <p:spTgt spid="2"/>
                                        </p:tgtEl>
                                        <p:attrNameLst>
                                          <p:attrName>ppt_x</p:attrName>
                                        </p:attrNameLst>
                                      </p:cBhvr>
                                      <p:tavLst>
                                        <p:tav tm="0">
                                          <p:val>
                                            <p:strVal val="1+#ppt_w/2"/>
                                          </p:val>
                                        </p:tav>
                                        <p:tav tm="100000">
                                          <p:val>
                                            <p:strVal val="#ppt_x"/>
                                          </p:val>
                                        </p:tav>
                                      </p:tavLst>
                                    </p:anim>
                                    <p:anim calcmode="lin" valueType="num">
                                      <p:cBhvr additive="base">
                                        <p:cTn id="26" dur="1000" fill="hold"/>
                                        <p:tgtEl>
                                          <p:spTgt spid="2"/>
                                        </p:tgtEl>
                                        <p:attrNameLst>
                                          <p:attrName>ppt_y</p:attrName>
                                        </p:attrNameLst>
                                      </p:cBhvr>
                                      <p:tavLst>
                                        <p:tav tm="0">
                                          <p:val>
                                            <p:strVal val="#ppt_y"/>
                                          </p:val>
                                        </p:tav>
                                        <p:tav tm="100000">
                                          <p:val>
                                            <p:strVal val="#ppt_y"/>
                                          </p:val>
                                        </p:tav>
                                      </p:tavLst>
                                    </p:anim>
                                  </p:childTnLst>
                                </p:cTn>
                              </p:par>
                            </p:childTnLst>
                          </p:cTn>
                        </p:par>
                        <p:par>
                          <p:cTn id="27" fill="hold">
                            <p:stCondLst>
                              <p:cond delay="13000"/>
                            </p:stCondLst>
                            <p:childTnLst>
                              <p:par>
                                <p:cTn id="28" presetID="24" presetClass="entr" presetSubtype="0" fill="hold" grpId="0" nodeType="after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15000"/>
                            </p:stCondLst>
                            <p:childTnLst>
                              <p:par>
                                <p:cTn id="32" presetID="24" presetClass="entr" presetSubtype="0" fill="hold" nodeType="afterEffect">
                                  <p:stCondLst>
                                    <p:cond delay="2000"/>
                                  </p:stCondLst>
                                  <p:childTnLst>
                                    <p:set>
                                      <p:cBhvr>
                                        <p:cTn id="33" dur="1" fill="hold">
                                          <p:stCondLst>
                                            <p:cond delay="0"/>
                                          </p:stCondLst>
                                        </p:cTn>
                                        <p:tgtEl>
                                          <p:spTgt spid="14"/>
                                        </p:tgtEl>
                                        <p:attrNameLst>
                                          <p:attrName>style.visibility</p:attrName>
                                        </p:attrNameLst>
                                      </p:cBhvr>
                                      <p:to>
                                        <p:strVal val="visible"/>
                                      </p:to>
                                    </p:set>
                                    <p:anim to="" calcmode="lin" valueType="num">
                                      <p:cBhvr>
                                        <p:cTn id="34" dur="1" fill="hold"/>
                                        <p:tgtEl>
                                          <p:spTgt spid="14"/>
                                        </p:tgtEl>
                                        <p:attrNameLst>
                                          <p:attrName/>
                                        </p:attrNameLst>
                                      </p:cBhvr>
                                    </p:anim>
                                  </p:childTnLst>
                                </p:cTn>
                              </p:par>
                            </p:childTnLst>
                          </p:cTn>
                        </p:par>
                        <p:par>
                          <p:cTn id="35" fill="hold">
                            <p:stCondLst>
                              <p:cond delay="17000"/>
                            </p:stCondLst>
                            <p:childTnLst>
                              <p:par>
                                <p:cTn id="36" presetID="24" presetClass="entr" presetSubtype="0" fill="hold" grpId="0" nodeType="afterEffect">
                                  <p:stCondLst>
                                    <p:cond delay="2000"/>
                                  </p:stCondLst>
                                  <p:childTnLst>
                                    <p:set>
                                      <p:cBhvr>
                                        <p:cTn id="37" dur="1" fill="hold">
                                          <p:stCondLst>
                                            <p:cond delay="0"/>
                                          </p:stCondLst>
                                        </p:cTn>
                                        <p:tgtEl>
                                          <p:spTgt spid="4"/>
                                        </p:tgtEl>
                                        <p:attrNameLst>
                                          <p:attrName>style.visibility</p:attrName>
                                        </p:attrNameLst>
                                      </p:cBhvr>
                                      <p:to>
                                        <p:strVal val="visible"/>
                                      </p:to>
                                    </p:set>
                                    <p:anim to="" calcmode="lin" valueType="num">
                                      <p:cBhvr>
                                        <p:cTn id="38" dur="1" fill="hold"/>
                                        <p:tgtEl>
                                          <p:spTgt spid="4"/>
                                        </p:tgtEl>
                                        <p:attrNameLst>
                                          <p:attrName/>
                                        </p:attrNameLst>
                                      </p:cBhvr>
                                    </p:anim>
                                  </p:childTnLst>
                                </p:cTn>
                              </p:par>
                            </p:childTnLst>
                          </p:cTn>
                        </p:par>
                        <p:par>
                          <p:cTn id="39" fill="hold">
                            <p:stCondLst>
                              <p:cond delay="190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TotalTime>
  <Words>171</Words>
  <Application>Microsoft Office PowerPoint</Application>
  <PresentationFormat>Personnalisé</PresentationFormat>
  <Paragraphs>46</Paragraphs>
  <Slides>45</Slides>
  <Notes>0</Notes>
  <HiddenSlides>0</HiddenSlides>
  <MMClips>1</MMClips>
  <ScaleCrop>false</ScaleCrop>
  <HeadingPairs>
    <vt:vector size="4" baseType="variant">
      <vt:variant>
        <vt:lpstr>Thème</vt:lpstr>
      </vt:variant>
      <vt:variant>
        <vt:i4>3</vt:i4>
      </vt:variant>
      <vt:variant>
        <vt:lpstr>Titres des diapositives</vt:lpstr>
      </vt:variant>
      <vt:variant>
        <vt:i4>45</vt:i4>
      </vt:variant>
    </vt:vector>
  </HeadingPairs>
  <TitlesOfParts>
    <vt:vector size="48" baseType="lpstr">
      <vt:lpstr>Thème Office</vt:lpstr>
      <vt:lpstr>67_Thème Office</vt:lpstr>
      <vt:lpstr>76_Thème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37</cp:revision>
  <dcterms:created xsi:type="dcterms:W3CDTF">2025-04-19T21:17:37Z</dcterms:created>
  <dcterms:modified xsi:type="dcterms:W3CDTF">2025-04-29T07:55:31Z</dcterms:modified>
</cp:coreProperties>
</file>