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Lst>
  <p:sldIdLst>
    <p:sldId id="256" r:id="rId4"/>
    <p:sldId id="316" r:id="rId5"/>
    <p:sldId id="286" r:id="rId6"/>
    <p:sldId id="324" r:id="rId7"/>
    <p:sldId id="260" r:id="rId8"/>
    <p:sldId id="271" r:id="rId9"/>
    <p:sldId id="326" r:id="rId10"/>
    <p:sldId id="270" r:id="rId11"/>
    <p:sldId id="325" r:id="rId12"/>
    <p:sldId id="281" r:id="rId13"/>
    <p:sldId id="317" r:id="rId14"/>
    <p:sldId id="300" r:id="rId15"/>
    <p:sldId id="318" r:id="rId16"/>
    <p:sldId id="319" r:id="rId17"/>
    <p:sldId id="320" r:id="rId18"/>
    <p:sldId id="321" r:id="rId19"/>
    <p:sldId id="288" r:id="rId20"/>
    <p:sldId id="264" r:id="rId21"/>
    <p:sldId id="265" r:id="rId22"/>
    <p:sldId id="295" r:id="rId23"/>
    <p:sldId id="266" r:id="rId24"/>
    <p:sldId id="267" r:id="rId25"/>
    <p:sldId id="268" r:id="rId26"/>
    <p:sldId id="294" r:id="rId27"/>
    <p:sldId id="269" r:id="rId28"/>
    <p:sldId id="272" r:id="rId29"/>
    <p:sldId id="273" r:id="rId30"/>
    <p:sldId id="275" r:id="rId31"/>
    <p:sldId id="278" r:id="rId32"/>
    <p:sldId id="279" r:id="rId33"/>
    <p:sldId id="289" r:id="rId34"/>
    <p:sldId id="280" r:id="rId35"/>
    <p:sldId id="282" r:id="rId36"/>
    <p:sldId id="283" r:id="rId37"/>
    <p:sldId id="287" r:id="rId38"/>
    <p:sldId id="290" r:id="rId39"/>
    <p:sldId id="291" r:id="rId40"/>
    <p:sldId id="293" r:id="rId41"/>
    <p:sldId id="314" r:id="rId42"/>
    <p:sldId id="297" r:id="rId43"/>
    <p:sldId id="298" r:id="rId44"/>
    <p:sldId id="299" r:id="rId45"/>
    <p:sldId id="307" r:id="rId46"/>
    <p:sldId id="311" r:id="rId47"/>
    <p:sldId id="303" r:id="rId48"/>
    <p:sldId id="304" r:id="rId49"/>
    <p:sldId id="285" r:id="rId50"/>
    <p:sldId id="306" r:id="rId51"/>
    <p:sldId id="274" r:id="rId52"/>
    <p:sldId id="309" r:id="rId53"/>
    <p:sldId id="310" r:id="rId54"/>
    <p:sldId id="302" r:id="rId55"/>
    <p:sldId id="308" r:id="rId56"/>
    <p:sldId id="292" r:id="rId57"/>
    <p:sldId id="276" r:id="rId58"/>
    <p:sldId id="301" r:id="rId59"/>
    <p:sldId id="323" r:id="rId60"/>
    <p:sldId id="277" r:id="rId61"/>
    <p:sldId id="284" r:id="rId62"/>
    <p:sldId id="312" r:id="rId63"/>
    <p:sldId id="296" r:id="rId64"/>
    <p:sldId id="305" r:id="rId65"/>
    <p:sldId id="313" r:id="rId66"/>
    <p:sldId id="315" r:id="rId67"/>
    <p:sldId id="322" r:id="rId68"/>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ScYBVg5NHv7xvg58ReD1kw==" hashData="vze9CuWXlujIOo+xHQWbHB9ZpEc="/>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4" d="100"/>
          <a:sy n="94" d="100"/>
        </p:scale>
        <p:origin x="-427" y="-67"/>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A6292F8-AA53-4970-9252-0947EB941AF9}" type="datetimeFigureOut">
              <a:rPr lang="fr-FR" smtClean="0"/>
              <a:t>19/04/2025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6292F8-AA53-4970-9252-0947EB941AF9}" type="datetimeFigureOut">
              <a:rPr lang="fr-FR" smtClean="0"/>
              <a:t>19/04/2025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2A6292F8-AA53-4970-9252-0947EB941AF9}" type="datetimeFigureOut">
              <a:rPr lang="fr-FR" smtClean="0"/>
              <a:t>19/04/2025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08036" y="1129537"/>
            <a:ext cx="3601819" cy="3193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153868" y="1129537"/>
            <a:ext cx="3603318" cy="3193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A6292F8-AA53-4970-9252-0947EB941AF9}" type="datetimeFigureOut">
              <a:rPr lang="fr-FR" smtClean="0"/>
              <a:t>19/04/2025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38" y="230709"/>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A6292F8-AA53-4970-9252-0947EB941AF9}" type="datetimeFigureOut">
              <a:rPr lang="fr-FR" smtClean="0"/>
              <a:t>19/04/2025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A6292F8-AA53-4970-9252-0947EB941AF9}" type="datetimeFigureOut">
              <a:rPr lang="fr-FR" smtClean="0"/>
              <a:t>19/04/2025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A6292F8-AA53-4970-9252-0947EB941AF9}" type="datetimeFigureOut">
              <a:rPr lang="fr-FR" smtClean="0"/>
              <a:t>19/04/2025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A6292F8-AA53-4970-9252-0947EB941AF9}" type="datetimeFigureOut">
              <a:rPr lang="fr-FR" smtClean="0"/>
              <a:t>19/04/2025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A6292F8-AA53-4970-9252-0947EB941AF9}" type="datetimeFigureOut">
              <a:rPr lang="fr-FR" smtClean="0"/>
              <a:t>19/04/2025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6292F8-AA53-4970-9252-0947EB941AF9}" type="datetimeFigureOut">
              <a:rPr lang="fr-FR" smtClean="0"/>
              <a:t>19/04/2025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6292F8-AA53-4970-9252-0947EB941AF9}" type="datetimeFigureOut">
              <a:rPr lang="fr-FR" smtClean="0"/>
              <a:t>19/04/2025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42EF143-C26D-4BFB-9CAC-A052ECC92E99}" type="slidenum">
              <a:rPr lang="fr-FR" smtClean="0"/>
              <a:t>‹N°›</a:t>
            </a:fld>
            <a:endParaRPr lang="fr-FR"/>
          </a:p>
        </p:txBody>
      </p:sp>
    </p:spTree>
  </p:cSld>
  <p:clrMapOvr>
    <a:masterClrMapping/>
  </p:clrMapOvr>
  <p:transition spd="med" advTm="4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070"/>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4" y="3264625"/>
            <a:ext cx="6048535" cy="1472265"/>
          </a:xfrm>
        </p:spPr>
        <p:txBody>
          <a:bodyPr/>
          <a:lstStyle>
            <a:lvl1pPr marL="0" indent="0" algn="ctr">
              <a:buNone/>
              <a:defRPr>
                <a:solidFill>
                  <a:schemeClr val="tx1">
                    <a:tint val="75000"/>
                  </a:schemeClr>
                </a:solidFill>
              </a:defRPr>
            </a:lvl1pPr>
            <a:lvl2pPr marL="477169" indent="0" algn="ctr">
              <a:buNone/>
              <a:defRPr>
                <a:solidFill>
                  <a:schemeClr val="tx1">
                    <a:tint val="75000"/>
                  </a:schemeClr>
                </a:solidFill>
              </a:defRPr>
            </a:lvl2pPr>
            <a:lvl3pPr marL="954337" indent="0" algn="ctr">
              <a:buNone/>
              <a:defRPr>
                <a:solidFill>
                  <a:schemeClr val="tx1">
                    <a:tint val="75000"/>
                  </a:schemeClr>
                </a:solidFill>
              </a:defRPr>
            </a:lvl3pPr>
            <a:lvl4pPr marL="1431506" indent="0" algn="ctr">
              <a:buNone/>
              <a:defRPr>
                <a:solidFill>
                  <a:schemeClr val="tx1">
                    <a:tint val="75000"/>
                  </a:schemeClr>
                </a:solidFill>
              </a:defRPr>
            </a:lvl4pPr>
            <a:lvl5pPr marL="1908675" indent="0" algn="ctr">
              <a:buNone/>
              <a:defRPr>
                <a:solidFill>
                  <a:schemeClr val="tx1">
                    <a:tint val="75000"/>
                  </a:schemeClr>
                </a:solidFill>
              </a:defRPr>
            </a:lvl5pPr>
            <a:lvl6pPr marL="2385843" indent="0" algn="ctr">
              <a:buNone/>
              <a:defRPr>
                <a:solidFill>
                  <a:schemeClr val="tx1">
                    <a:tint val="75000"/>
                  </a:schemeClr>
                </a:solidFill>
              </a:defRPr>
            </a:lvl6pPr>
            <a:lvl7pPr marL="2863012" indent="0" algn="ctr">
              <a:buNone/>
              <a:defRPr>
                <a:solidFill>
                  <a:schemeClr val="tx1">
                    <a:tint val="75000"/>
                  </a:schemeClr>
                </a:solidFill>
              </a:defRPr>
            </a:lvl7pPr>
            <a:lvl8pPr marL="3340181" indent="0" algn="ctr">
              <a:buNone/>
              <a:defRPr>
                <a:solidFill>
                  <a:schemeClr val="tx1">
                    <a:tint val="75000"/>
                  </a:schemeClr>
                </a:solidFill>
              </a:defRPr>
            </a:lvl8pPr>
            <a:lvl9pPr marL="381734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2" y="3702186"/>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2" y="2441773"/>
            <a:ext cx="7344648" cy="1260227"/>
          </a:xfrm>
        </p:spPr>
        <p:txBody>
          <a:bodyPr anchor="b"/>
          <a:lstStyle>
            <a:lvl1pPr marL="0" indent="0">
              <a:buNone/>
              <a:defRPr sz="2100">
                <a:solidFill>
                  <a:schemeClr val="tx1">
                    <a:tint val="75000"/>
                  </a:schemeClr>
                </a:solidFill>
              </a:defRPr>
            </a:lvl1pPr>
            <a:lvl2pPr marL="477169" indent="0">
              <a:buNone/>
              <a:defRPr sz="1800">
                <a:solidFill>
                  <a:schemeClr val="tx1">
                    <a:tint val="75000"/>
                  </a:schemeClr>
                </a:solidFill>
              </a:defRPr>
            </a:lvl2pPr>
            <a:lvl3pPr marL="954337" indent="0">
              <a:buNone/>
              <a:defRPr sz="1700">
                <a:solidFill>
                  <a:schemeClr val="tx1">
                    <a:tint val="75000"/>
                  </a:schemeClr>
                </a:solidFill>
              </a:defRPr>
            </a:lvl3pPr>
            <a:lvl4pPr marL="1431506" indent="0">
              <a:buNone/>
              <a:defRPr sz="1500">
                <a:solidFill>
                  <a:schemeClr val="tx1">
                    <a:tint val="75000"/>
                  </a:schemeClr>
                </a:solidFill>
              </a:defRPr>
            </a:lvl4pPr>
            <a:lvl5pPr marL="1908675" indent="0">
              <a:buNone/>
              <a:defRPr sz="1500">
                <a:solidFill>
                  <a:schemeClr val="tx1">
                    <a:tint val="75000"/>
                  </a:schemeClr>
                </a:solidFill>
              </a:defRPr>
            </a:lvl5pPr>
            <a:lvl6pPr marL="2385843" indent="0">
              <a:buNone/>
              <a:defRPr sz="1500">
                <a:solidFill>
                  <a:schemeClr val="tx1">
                    <a:tint val="75000"/>
                  </a:schemeClr>
                </a:solidFill>
              </a:defRPr>
            </a:lvl6pPr>
            <a:lvl7pPr marL="2863012" indent="0">
              <a:buNone/>
              <a:defRPr sz="1500">
                <a:solidFill>
                  <a:schemeClr val="tx1">
                    <a:tint val="75000"/>
                  </a:schemeClr>
                </a:solidFill>
              </a:defRPr>
            </a:lvl7pPr>
            <a:lvl8pPr marL="3340181" indent="0">
              <a:buNone/>
              <a:defRPr sz="1500">
                <a:solidFill>
                  <a:schemeClr val="tx1">
                    <a:tint val="75000"/>
                  </a:schemeClr>
                </a:solidFill>
              </a:defRPr>
            </a:lvl8pPr>
            <a:lvl9pPr marL="381734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59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59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0"/>
            <a:ext cx="3817838" cy="537429"/>
          </a:xfrm>
        </p:spPr>
        <p:txBody>
          <a:bodyPr anchor="b"/>
          <a:lstStyle>
            <a:lvl1pPr marL="0" indent="0">
              <a:buNone/>
              <a:defRPr sz="2500" b="1"/>
            </a:lvl1pPr>
            <a:lvl2pPr marL="477169" indent="0">
              <a:buNone/>
              <a:defRPr sz="2100" b="1"/>
            </a:lvl2pPr>
            <a:lvl3pPr marL="954337" indent="0">
              <a:buNone/>
              <a:defRPr sz="1800" b="1"/>
            </a:lvl3pPr>
            <a:lvl4pPr marL="1431506" indent="0">
              <a:buNone/>
              <a:defRPr sz="1700" b="1"/>
            </a:lvl4pPr>
            <a:lvl5pPr marL="1908675" indent="0">
              <a:buNone/>
              <a:defRPr sz="1700" b="1"/>
            </a:lvl5pPr>
            <a:lvl6pPr marL="2385843" indent="0">
              <a:buNone/>
              <a:defRPr sz="1700" b="1"/>
            </a:lvl6pPr>
            <a:lvl7pPr marL="2863012" indent="0">
              <a:buNone/>
              <a:defRPr sz="1700" b="1"/>
            </a:lvl7pPr>
            <a:lvl8pPr marL="3340181" indent="0">
              <a:buNone/>
              <a:defRPr sz="1700" b="1"/>
            </a:lvl8pPr>
            <a:lvl9pPr marL="381734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058"/>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1" y="1289570"/>
            <a:ext cx="3819338" cy="537429"/>
          </a:xfrm>
        </p:spPr>
        <p:txBody>
          <a:bodyPr anchor="b"/>
          <a:lstStyle>
            <a:lvl1pPr marL="0" indent="0">
              <a:buNone/>
              <a:defRPr sz="2500" b="1"/>
            </a:lvl1pPr>
            <a:lvl2pPr marL="477169" indent="0">
              <a:buNone/>
              <a:defRPr sz="2100" b="1"/>
            </a:lvl2pPr>
            <a:lvl3pPr marL="954337" indent="0">
              <a:buNone/>
              <a:defRPr sz="1800" b="1"/>
            </a:lvl3pPr>
            <a:lvl4pPr marL="1431506" indent="0">
              <a:buNone/>
              <a:defRPr sz="1700" b="1"/>
            </a:lvl4pPr>
            <a:lvl5pPr marL="1908675" indent="0">
              <a:buNone/>
              <a:defRPr sz="1700" b="1"/>
            </a:lvl5pPr>
            <a:lvl6pPr marL="2385843" indent="0">
              <a:buNone/>
              <a:defRPr sz="1700" b="1"/>
            </a:lvl6pPr>
            <a:lvl7pPr marL="2863012" indent="0">
              <a:buNone/>
              <a:defRPr sz="1700" b="1"/>
            </a:lvl7pPr>
            <a:lvl8pPr marL="3340181" indent="0">
              <a:buNone/>
              <a:defRPr sz="1700" b="1"/>
            </a:lvl8pPr>
            <a:lvl9pPr marL="381734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1" y="1827058"/>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683" y="229817"/>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4" y="22949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683" y="1205551"/>
            <a:ext cx="2842751" cy="3940709"/>
          </a:xfrm>
        </p:spPr>
        <p:txBody>
          <a:bodyPr/>
          <a:lstStyle>
            <a:lvl1pPr marL="0" indent="0">
              <a:buNone/>
              <a:defRPr sz="1500"/>
            </a:lvl1pPr>
            <a:lvl2pPr marL="477169" indent="0">
              <a:buNone/>
              <a:defRPr sz="1300"/>
            </a:lvl2pPr>
            <a:lvl3pPr marL="954337" indent="0">
              <a:buNone/>
              <a:defRPr sz="1100"/>
            </a:lvl3pPr>
            <a:lvl4pPr marL="1431506" indent="0">
              <a:buNone/>
              <a:defRPr sz="1000"/>
            </a:lvl4pPr>
            <a:lvl5pPr marL="1908675" indent="0">
              <a:buNone/>
              <a:defRPr sz="1000"/>
            </a:lvl5pPr>
            <a:lvl6pPr marL="2385843" indent="0">
              <a:buNone/>
              <a:defRPr sz="1000"/>
            </a:lvl6pPr>
            <a:lvl7pPr marL="2863012" indent="0">
              <a:buNone/>
              <a:defRPr sz="1000"/>
            </a:lvl7pPr>
            <a:lvl8pPr marL="3340181" indent="0">
              <a:buNone/>
              <a:defRPr sz="1000"/>
            </a:lvl8pPr>
            <a:lvl9pPr marL="38173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2" y="4032854"/>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2" y="515174"/>
            <a:ext cx="5184458" cy="3456623"/>
          </a:xfrm>
        </p:spPr>
        <p:txBody>
          <a:bodyPr/>
          <a:lstStyle>
            <a:lvl1pPr marL="0" indent="0">
              <a:buNone/>
              <a:defRPr sz="3300"/>
            </a:lvl1pPr>
            <a:lvl2pPr marL="477169" indent="0">
              <a:buNone/>
              <a:defRPr sz="2900"/>
            </a:lvl2pPr>
            <a:lvl3pPr marL="954337" indent="0">
              <a:buNone/>
              <a:defRPr sz="2500"/>
            </a:lvl3pPr>
            <a:lvl4pPr marL="1431506" indent="0">
              <a:buNone/>
              <a:defRPr sz="2100"/>
            </a:lvl4pPr>
            <a:lvl5pPr marL="1908675" indent="0">
              <a:buNone/>
              <a:defRPr sz="2100"/>
            </a:lvl5pPr>
            <a:lvl6pPr marL="2385843" indent="0">
              <a:buNone/>
              <a:defRPr sz="2100"/>
            </a:lvl6pPr>
            <a:lvl7pPr marL="2863012" indent="0">
              <a:buNone/>
              <a:defRPr sz="2100"/>
            </a:lvl7pPr>
            <a:lvl8pPr marL="3340181" indent="0">
              <a:buNone/>
              <a:defRPr sz="2100"/>
            </a:lvl8pPr>
            <a:lvl9pPr marL="3817349" indent="0">
              <a:buNone/>
              <a:defRPr sz="2100"/>
            </a:lvl9pPr>
          </a:lstStyle>
          <a:p>
            <a:endParaRPr lang="fr-FR"/>
          </a:p>
        </p:txBody>
      </p:sp>
      <p:sp>
        <p:nvSpPr>
          <p:cNvPr id="4" name="Espace réservé du texte 3"/>
          <p:cNvSpPr>
            <a:spLocks noGrp="1"/>
          </p:cNvSpPr>
          <p:nvPr>
            <p:ph type="body" sz="half" idx="2"/>
          </p:nvPr>
        </p:nvSpPr>
        <p:spPr>
          <a:xfrm>
            <a:off x="1693682" y="4508877"/>
            <a:ext cx="5184458" cy="676121"/>
          </a:xfrm>
        </p:spPr>
        <p:txBody>
          <a:bodyPr/>
          <a:lstStyle>
            <a:lvl1pPr marL="0" indent="0">
              <a:buNone/>
              <a:defRPr sz="1500"/>
            </a:lvl1pPr>
            <a:lvl2pPr marL="477169" indent="0">
              <a:buNone/>
              <a:defRPr sz="1300"/>
            </a:lvl2pPr>
            <a:lvl3pPr marL="954337" indent="0">
              <a:buNone/>
              <a:defRPr sz="1100"/>
            </a:lvl3pPr>
            <a:lvl4pPr marL="1431506" indent="0">
              <a:buNone/>
              <a:defRPr sz="1000"/>
            </a:lvl4pPr>
            <a:lvl5pPr marL="1908675" indent="0">
              <a:buNone/>
              <a:defRPr sz="1000"/>
            </a:lvl5pPr>
            <a:lvl6pPr marL="2385843" indent="0">
              <a:buNone/>
              <a:defRPr sz="1000"/>
            </a:lvl6pPr>
            <a:lvl7pPr marL="2863012" indent="0">
              <a:buNone/>
              <a:defRPr sz="1000"/>
            </a:lvl7pPr>
            <a:lvl8pPr marL="3340181" indent="0">
              <a:buNone/>
              <a:defRPr sz="1000"/>
            </a:lvl8pPr>
            <a:lvl9pPr marL="38173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7"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591" y="1789950"/>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286" y="3264625"/>
            <a:ext cx="6048535" cy="1472265"/>
          </a:xfrm>
        </p:spPr>
        <p:txBody>
          <a:bodyPr/>
          <a:lstStyle>
            <a:lvl1pPr marL="0" indent="0" algn="ctr">
              <a:buNone/>
              <a:defRPr>
                <a:solidFill>
                  <a:schemeClr val="tx1">
                    <a:tint val="75000"/>
                  </a:schemeClr>
                </a:solidFill>
              </a:defRPr>
            </a:lvl1pPr>
            <a:lvl2pPr marL="473801" indent="0" algn="ctr">
              <a:buNone/>
              <a:defRPr>
                <a:solidFill>
                  <a:schemeClr val="tx1">
                    <a:tint val="75000"/>
                  </a:schemeClr>
                </a:solidFill>
              </a:defRPr>
            </a:lvl2pPr>
            <a:lvl3pPr marL="947593" indent="0" algn="ctr">
              <a:buNone/>
              <a:defRPr>
                <a:solidFill>
                  <a:schemeClr val="tx1">
                    <a:tint val="75000"/>
                  </a:schemeClr>
                </a:solidFill>
              </a:defRPr>
            </a:lvl3pPr>
            <a:lvl4pPr marL="1421345" indent="0" algn="ctr">
              <a:buNone/>
              <a:defRPr>
                <a:solidFill>
                  <a:schemeClr val="tx1">
                    <a:tint val="75000"/>
                  </a:schemeClr>
                </a:solidFill>
              </a:defRPr>
            </a:lvl4pPr>
            <a:lvl5pPr marL="1895143" indent="0" algn="ctr">
              <a:buNone/>
              <a:defRPr>
                <a:solidFill>
                  <a:schemeClr val="tx1">
                    <a:tint val="75000"/>
                  </a:schemeClr>
                </a:solidFill>
              </a:defRPr>
            </a:lvl5pPr>
            <a:lvl6pPr marL="2368917" indent="0" algn="ctr">
              <a:buNone/>
              <a:defRPr>
                <a:solidFill>
                  <a:schemeClr val="tx1">
                    <a:tint val="75000"/>
                  </a:schemeClr>
                </a:solidFill>
              </a:defRPr>
            </a:lvl6pPr>
            <a:lvl7pPr marL="2842706" indent="0" algn="ctr">
              <a:buNone/>
              <a:defRPr>
                <a:solidFill>
                  <a:schemeClr val="tx1">
                    <a:tint val="75000"/>
                  </a:schemeClr>
                </a:solidFill>
              </a:defRPr>
            </a:lvl7pPr>
            <a:lvl8pPr marL="3316476" indent="0" algn="ctr">
              <a:buNone/>
              <a:defRPr>
                <a:solidFill>
                  <a:schemeClr val="tx1">
                    <a:tint val="75000"/>
                  </a:schemeClr>
                </a:solidFill>
              </a:defRPr>
            </a:lvl8pPr>
            <a:lvl9pPr marL="37902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150" y="3705707"/>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150" y="2441786"/>
            <a:ext cx="7344649" cy="1260227"/>
          </a:xfrm>
        </p:spPr>
        <p:txBody>
          <a:bodyPr anchor="b"/>
          <a:lstStyle>
            <a:lvl1pPr marL="0" indent="0">
              <a:buNone/>
              <a:defRPr sz="2100">
                <a:solidFill>
                  <a:schemeClr val="tx1">
                    <a:tint val="75000"/>
                  </a:schemeClr>
                </a:solidFill>
              </a:defRPr>
            </a:lvl1pPr>
            <a:lvl2pPr marL="473801" indent="0">
              <a:buNone/>
              <a:defRPr sz="1800">
                <a:solidFill>
                  <a:schemeClr val="tx1">
                    <a:tint val="75000"/>
                  </a:schemeClr>
                </a:solidFill>
              </a:defRPr>
            </a:lvl2pPr>
            <a:lvl3pPr marL="947593" indent="0">
              <a:buNone/>
              <a:defRPr sz="1700">
                <a:solidFill>
                  <a:schemeClr val="tx1">
                    <a:tint val="75000"/>
                  </a:schemeClr>
                </a:solidFill>
              </a:defRPr>
            </a:lvl3pPr>
            <a:lvl4pPr marL="1421345" indent="0">
              <a:buNone/>
              <a:defRPr sz="1500">
                <a:solidFill>
                  <a:schemeClr val="tx1">
                    <a:tint val="75000"/>
                  </a:schemeClr>
                </a:solidFill>
              </a:defRPr>
            </a:lvl4pPr>
            <a:lvl5pPr marL="1895143" indent="0">
              <a:buNone/>
              <a:defRPr sz="1500">
                <a:solidFill>
                  <a:schemeClr val="tx1">
                    <a:tint val="75000"/>
                  </a:schemeClr>
                </a:solidFill>
              </a:defRPr>
            </a:lvl5pPr>
            <a:lvl6pPr marL="2368917" indent="0">
              <a:buNone/>
              <a:defRPr sz="1500">
                <a:solidFill>
                  <a:schemeClr val="tx1">
                    <a:tint val="75000"/>
                  </a:schemeClr>
                </a:solidFill>
              </a:defRPr>
            </a:lvl6pPr>
            <a:lvl7pPr marL="2842706" indent="0">
              <a:buNone/>
              <a:defRPr sz="1500">
                <a:solidFill>
                  <a:schemeClr val="tx1">
                    <a:tint val="75000"/>
                  </a:schemeClr>
                </a:solidFill>
              </a:defRPr>
            </a:lvl7pPr>
            <a:lvl8pPr marL="3316476" indent="0">
              <a:buNone/>
              <a:defRPr sz="1500">
                <a:solidFill>
                  <a:schemeClr val="tx1">
                    <a:tint val="75000"/>
                  </a:schemeClr>
                </a:solidFill>
              </a:defRPr>
            </a:lvl8pPr>
            <a:lvl9pPr marL="379025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1"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31" y="1289645"/>
            <a:ext cx="38178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31" y="1827063"/>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45"/>
            <a:ext cx="38193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063"/>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494"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27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494" y="1205552"/>
            <a:ext cx="2842751" cy="3940709"/>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8924"/>
            <a:ext cx="5184458" cy="3456623"/>
          </a:xfrm>
        </p:spPr>
        <p:txBody>
          <a:bodyPr/>
          <a:lstStyle>
            <a:lvl1pPr marL="0" indent="0">
              <a:buNone/>
              <a:defRPr sz="3300"/>
            </a:lvl1pPr>
            <a:lvl2pPr marL="473801" indent="0">
              <a:buNone/>
              <a:defRPr sz="2900"/>
            </a:lvl2pPr>
            <a:lvl3pPr marL="947593" indent="0">
              <a:buNone/>
              <a:defRPr sz="2500"/>
            </a:lvl3pPr>
            <a:lvl4pPr marL="1421345" indent="0">
              <a:buNone/>
              <a:defRPr sz="2100"/>
            </a:lvl4pPr>
            <a:lvl5pPr marL="1895143" indent="0">
              <a:buNone/>
              <a:defRPr sz="2100"/>
            </a:lvl5pPr>
            <a:lvl6pPr marL="2368917" indent="0">
              <a:buNone/>
              <a:defRPr sz="2100"/>
            </a:lvl6pPr>
            <a:lvl7pPr marL="2842706" indent="0">
              <a:buNone/>
              <a:defRPr sz="2100"/>
            </a:lvl7pPr>
            <a:lvl8pPr marL="3316476" indent="0">
              <a:buNone/>
              <a:defRPr sz="2100"/>
            </a:lvl8pPr>
            <a:lvl9pPr marL="3790259" indent="0">
              <a:buNone/>
              <a:defRPr sz="2100"/>
            </a:lvl9pPr>
          </a:lstStyle>
          <a:p>
            <a:endParaRPr lang="fr-FR"/>
          </a:p>
        </p:txBody>
      </p:sp>
      <p:sp>
        <p:nvSpPr>
          <p:cNvPr id="4" name="Espace réservé du texte 3"/>
          <p:cNvSpPr>
            <a:spLocks noGrp="1"/>
          </p:cNvSpPr>
          <p:nvPr>
            <p:ph type="body" sz="half" idx="2"/>
          </p:nvPr>
        </p:nvSpPr>
        <p:spPr>
          <a:xfrm>
            <a:off x="1693711" y="4508889"/>
            <a:ext cx="5184458" cy="676121"/>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43" y="234074"/>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8" y="234074"/>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000" r="-1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2A6292F8-AA53-4970-9252-0947EB941AF9}" type="datetimeFigureOut">
              <a:rPr lang="fr-FR" smtClean="0"/>
              <a:t>19/04/2025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342EF143-C26D-4BFB-9CAC-A052ECC92E99}"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4000">
    <p:dissolve/>
  </p:transition>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000" r="-1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0" y="231185"/>
            <a:ext cx="7776687" cy="960174"/>
          </a:xfrm>
          <a:prstGeom prst="rect">
            <a:avLst/>
          </a:prstGeom>
        </p:spPr>
        <p:txBody>
          <a:bodyPr vert="horz" lIns="95434" tIns="47717" rIns="95434" bIns="4771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0" y="1344599"/>
            <a:ext cx="7776687" cy="3802019"/>
          </a:xfrm>
          <a:prstGeom prst="rect">
            <a:avLst/>
          </a:prstGeom>
        </p:spPr>
        <p:txBody>
          <a:bodyPr vert="horz" lIns="95434" tIns="47717" rIns="95434" bIns="4771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6"/>
            <a:ext cx="2016178" cy="306722"/>
          </a:xfrm>
          <a:prstGeom prst="rect">
            <a:avLst/>
          </a:prstGeom>
        </p:spPr>
        <p:txBody>
          <a:bodyPr vert="horz" lIns="95434" tIns="47717" rIns="95434" bIns="47717" rtlCol="0" anchor="ctr"/>
          <a:lstStyle>
            <a:lvl1pPr algn="l" defTabSz="954337">
              <a:defRPr sz="1300">
                <a:solidFill>
                  <a:schemeClr val="tx1">
                    <a:tint val="75000"/>
                  </a:schemeClr>
                </a:solidFill>
              </a:defRPr>
            </a:lvl1pPr>
          </a:lstStyle>
          <a:p>
            <a:fld id="{FA0B38D7-1DE5-41DE-8B65-024289CA27F3}" type="datetimeFigureOut">
              <a:rPr lang="fr-FR" smtClean="0">
                <a:solidFill>
                  <a:prstClr val="black">
                    <a:tint val="75000"/>
                  </a:prstClr>
                </a:solidFill>
              </a:rPr>
              <a:pPr/>
              <a:t>19/04/2025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6"/>
            <a:ext cx="2736242" cy="306722"/>
          </a:xfrm>
          <a:prstGeom prst="rect">
            <a:avLst/>
          </a:prstGeom>
        </p:spPr>
        <p:txBody>
          <a:bodyPr vert="horz" lIns="95434" tIns="47717" rIns="95434" bIns="47717" rtlCol="0" anchor="ctr"/>
          <a:lstStyle>
            <a:lvl1pPr algn="ctr" defTabSz="954337">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192" y="5339816"/>
            <a:ext cx="2016178" cy="306722"/>
          </a:xfrm>
          <a:prstGeom prst="rect">
            <a:avLst/>
          </a:prstGeom>
        </p:spPr>
        <p:txBody>
          <a:bodyPr vert="horz" lIns="95434" tIns="47717" rIns="95434" bIns="47717" rtlCol="0" anchor="ctr"/>
          <a:lstStyle>
            <a:lvl1pPr algn="r" defTabSz="954337">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dissolve/>
  </p:transition>
  <p:txStyles>
    <p:titleStyle>
      <a:lvl1pPr algn="ctr" defTabSz="954337" rtl="0" eaLnBrk="1" latinLnBrk="0" hangingPunct="1">
        <a:spcBef>
          <a:spcPct val="0"/>
        </a:spcBef>
        <a:buNone/>
        <a:defRPr sz="4600" kern="1200">
          <a:solidFill>
            <a:schemeClr val="tx1"/>
          </a:solidFill>
          <a:latin typeface="+mj-lt"/>
          <a:ea typeface="+mj-ea"/>
          <a:cs typeface="+mj-cs"/>
        </a:defRPr>
      </a:lvl1pPr>
    </p:titleStyle>
    <p:bodyStyle>
      <a:lvl1pPr marL="357876" indent="-357876" algn="l" defTabSz="954337"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5399" indent="-298231" algn="l" defTabSz="954337"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92922" indent="-238585" algn="l" defTabSz="954337"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70091"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7259"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24428"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01597"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78765"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55934"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54337" rtl="0" eaLnBrk="1" latinLnBrk="0" hangingPunct="1">
        <a:defRPr sz="1800" kern="1200">
          <a:solidFill>
            <a:schemeClr val="tx1"/>
          </a:solidFill>
          <a:latin typeface="+mn-lt"/>
          <a:ea typeface="+mn-ea"/>
          <a:cs typeface="+mn-cs"/>
        </a:defRPr>
      </a:lvl1pPr>
      <a:lvl2pPr marL="477169" algn="l" defTabSz="954337" rtl="0" eaLnBrk="1" latinLnBrk="0" hangingPunct="1">
        <a:defRPr sz="1800" kern="1200">
          <a:solidFill>
            <a:schemeClr val="tx1"/>
          </a:solidFill>
          <a:latin typeface="+mn-lt"/>
          <a:ea typeface="+mn-ea"/>
          <a:cs typeface="+mn-cs"/>
        </a:defRPr>
      </a:lvl2pPr>
      <a:lvl3pPr marL="954337" algn="l" defTabSz="954337" rtl="0" eaLnBrk="1" latinLnBrk="0" hangingPunct="1">
        <a:defRPr sz="1800" kern="1200">
          <a:solidFill>
            <a:schemeClr val="tx1"/>
          </a:solidFill>
          <a:latin typeface="+mn-lt"/>
          <a:ea typeface="+mn-ea"/>
          <a:cs typeface="+mn-cs"/>
        </a:defRPr>
      </a:lvl3pPr>
      <a:lvl4pPr marL="1431506" algn="l" defTabSz="954337" rtl="0" eaLnBrk="1" latinLnBrk="0" hangingPunct="1">
        <a:defRPr sz="1800" kern="1200">
          <a:solidFill>
            <a:schemeClr val="tx1"/>
          </a:solidFill>
          <a:latin typeface="+mn-lt"/>
          <a:ea typeface="+mn-ea"/>
          <a:cs typeface="+mn-cs"/>
        </a:defRPr>
      </a:lvl4pPr>
      <a:lvl5pPr marL="1908675" algn="l" defTabSz="954337" rtl="0" eaLnBrk="1" latinLnBrk="0" hangingPunct="1">
        <a:defRPr sz="1800" kern="1200">
          <a:solidFill>
            <a:schemeClr val="tx1"/>
          </a:solidFill>
          <a:latin typeface="+mn-lt"/>
          <a:ea typeface="+mn-ea"/>
          <a:cs typeface="+mn-cs"/>
        </a:defRPr>
      </a:lvl5pPr>
      <a:lvl6pPr marL="2385843" algn="l" defTabSz="954337" rtl="0" eaLnBrk="1" latinLnBrk="0" hangingPunct="1">
        <a:defRPr sz="1800" kern="1200">
          <a:solidFill>
            <a:schemeClr val="tx1"/>
          </a:solidFill>
          <a:latin typeface="+mn-lt"/>
          <a:ea typeface="+mn-ea"/>
          <a:cs typeface="+mn-cs"/>
        </a:defRPr>
      </a:lvl6pPr>
      <a:lvl7pPr marL="2863012" algn="l" defTabSz="954337" rtl="0" eaLnBrk="1" latinLnBrk="0" hangingPunct="1">
        <a:defRPr sz="1800" kern="1200">
          <a:solidFill>
            <a:schemeClr val="tx1"/>
          </a:solidFill>
          <a:latin typeface="+mn-lt"/>
          <a:ea typeface="+mn-ea"/>
          <a:cs typeface="+mn-cs"/>
        </a:defRPr>
      </a:lvl7pPr>
      <a:lvl8pPr marL="3340181" algn="l" defTabSz="954337" rtl="0" eaLnBrk="1" latinLnBrk="0" hangingPunct="1">
        <a:defRPr sz="1800" kern="1200">
          <a:solidFill>
            <a:schemeClr val="tx1"/>
          </a:solidFill>
          <a:latin typeface="+mn-lt"/>
          <a:ea typeface="+mn-ea"/>
          <a:cs typeface="+mn-cs"/>
        </a:defRPr>
      </a:lvl8pPr>
      <a:lvl9pPr marL="3817349" algn="l" defTabSz="95433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81" y="231695"/>
            <a:ext cx="7776687" cy="960175"/>
          </a:xfrm>
          <a:prstGeom prst="rect">
            <a:avLst/>
          </a:prstGeom>
        </p:spPr>
        <p:txBody>
          <a:bodyPr vert="horz" lIns="94161" tIns="47074" rIns="94161" bIns="47074"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81" y="1345118"/>
            <a:ext cx="7776687" cy="3802019"/>
          </a:xfrm>
          <a:prstGeom prst="rect">
            <a:avLst/>
          </a:prstGeom>
        </p:spPr>
        <p:txBody>
          <a:bodyPr vert="horz" lIns="94161" tIns="47074" rIns="94161" bIns="4707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4161" tIns="47074" rIns="94161" bIns="47074" rtlCol="0" anchor="ctr"/>
          <a:lstStyle>
            <a:lvl1pPr algn="l" defTabSz="947593">
              <a:defRPr sz="1300">
                <a:solidFill>
                  <a:schemeClr val="tx1">
                    <a:tint val="75000"/>
                  </a:schemeClr>
                </a:solidFill>
              </a:defRPr>
            </a:lvl1pPr>
          </a:lstStyle>
          <a:p>
            <a:fld id="{FA0B38D7-1DE5-41DE-8B65-024289CA27F3}" type="datetimeFigureOut">
              <a:rPr lang="fr-FR" smtClean="0">
                <a:solidFill>
                  <a:prstClr val="black">
                    <a:tint val="75000"/>
                  </a:prstClr>
                </a:solidFill>
              </a:rPr>
              <a:pPr/>
              <a:t>19/04/2025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4161" tIns="47074" rIns="94161" bIns="47074" rtlCol="0" anchor="ctr"/>
          <a:lstStyle>
            <a:lvl1pPr algn="ctr" defTabSz="94759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4161" tIns="47074" rIns="94161" bIns="47074" rtlCol="0" anchor="ctr"/>
          <a:lstStyle>
            <a:lvl1pPr algn="r" defTabSz="94759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advTm="4000">
    <p:dissolve/>
  </p:transition>
  <p:txStyles>
    <p:titleStyle>
      <a:lvl1pPr algn="ctr" defTabSz="947593" rtl="0" eaLnBrk="1" latinLnBrk="0" hangingPunct="1">
        <a:spcBef>
          <a:spcPct val="0"/>
        </a:spcBef>
        <a:buNone/>
        <a:defRPr sz="4600" kern="1200">
          <a:solidFill>
            <a:schemeClr val="tx1"/>
          </a:solidFill>
          <a:latin typeface="+mj-lt"/>
          <a:ea typeface="+mj-ea"/>
          <a:cs typeface="+mj-cs"/>
        </a:defRPr>
      </a:lvl1pPr>
    </p:titleStyle>
    <p:bodyStyle>
      <a:lvl1pPr marL="355361" indent="-355361" algn="l" defTabSz="94759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884" indent="-296113" algn="l" defTabSz="94759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4464" indent="-236912" algn="l" defTabSz="94759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8240"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2023"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5785"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9597"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3374"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7171"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593" rtl="0" eaLnBrk="1" latinLnBrk="0" hangingPunct="1">
        <a:defRPr sz="1800" kern="1200">
          <a:solidFill>
            <a:schemeClr val="tx1"/>
          </a:solidFill>
          <a:latin typeface="+mn-lt"/>
          <a:ea typeface="+mn-ea"/>
          <a:cs typeface="+mn-cs"/>
        </a:defRPr>
      </a:lvl1pPr>
      <a:lvl2pPr marL="473801" algn="l" defTabSz="947593" rtl="0" eaLnBrk="1" latinLnBrk="0" hangingPunct="1">
        <a:defRPr sz="1800" kern="1200">
          <a:solidFill>
            <a:schemeClr val="tx1"/>
          </a:solidFill>
          <a:latin typeface="+mn-lt"/>
          <a:ea typeface="+mn-ea"/>
          <a:cs typeface="+mn-cs"/>
        </a:defRPr>
      </a:lvl2pPr>
      <a:lvl3pPr marL="947593" algn="l" defTabSz="947593" rtl="0" eaLnBrk="1" latinLnBrk="0" hangingPunct="1">
        <a:defRPr sz="1800" kern="1200">
          <a:solidFill>
            <a:schemeClr val="tx1"/>
          </a:solidFill>
          <a:latin typeface="+mn-lt"/>
          <a:ea typeface="+mn-ea"/>
          <a:cs typeface="+mn-cs"/>
        </a:defRPr>
      </a:lvl3pPr>
      <a:lvl4pPr marL="1421345" algn="l" defTabSz="947593" rtl="0" eaLnBrk="1" latinLnBrk="0" hangingPunct="1">
        <a:defRPr sz="1800" kern="1200">
          <a:solidFill>
            <a:schemeClr val="tx1"/>
          </a:solidFill>
          <a:latin typeface="+mn-lt"/>
          <a:ea typeface="+mn-ea"/>
          <a:cs typeface="+mn-cs"/>
        </a:defRPr>
      </a:lvl4pPr>
      <a:lvl5pPr marL="1895143" algn="l" defTabSz="947593" rtl="0" eaLnBrk="1" latinLnBrk="0" hangingPunct="1">
        <a:defRPr sz="1800" kern="1200">
          <a:solidFill>
            <a:schemeClr val="tx1"/>
          </a:solidFill>
          <a:latin typeface="+mn-lt"/>
          <a:ea typeface="+mn-ea"/>
          <a:cs typeface="+mn-cs"/>
        </a:defRPr>
      </a:lvl5pPr>
      <a:lvl6pPr marL="2368917" algn="l" defTabSz="947593" rtl="0" eaLnBrk="1" latinLnBrk="0" hangingPunct="1">
        <a:defRPr sz="1800" kern="1200">
          <a:solidFill>
            <a:schemeClr val="tx1"/>
          </a:solidFill>
          <a:latin typeface="+mn-lt"/>
          <a:ea typeface="+mn-ea"/>
          <a:cs typeface="+mn-cs"/>
        </a:defRPr>
      </a:lvl6pPr>
      <a:lvl7pPr marL="2842706" algn="l" defTabSz="947593" rtl="0" eaLnBrk="1" latinLnBrk="0" hangingPunct="1">
        <a:defRPr sz="1800" kern="1200">
          <a:solidFill>
            <a:schemeClr val="tx1"/>
          </a:solidFill>
          <a:latin typeface="+mn-lt"/>
          <a:ea typeface="+mn-ea"/>
          <a:cs typeface="+mn-cs"/>
        </a:defRPr>
      </a:lvl7pPr>
      <a:lvl8pPr marL="3316476" algn="l" defTabSz="947593" rtl="0" eaLnBrk="1" latinLnBrk="0" hangingPunct="1">
        <a:defRPr sz="1800" kern="1200">
          <a:solidFill>
            <a:schemeClr val="tx1"/>
          </a:solidFill>
          <a:latin typeface="+mn-lt"/>
          <a:ea typeface="+mn-ea"/>
          <a:cs typeface="+mn-cs"/>
        </a:defRPr>
      </a:lvl8pPr>
      <a:lvl9pPr marL="3790259" algn="l" defTabSz="94759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8.xml"/><Relationship Id="rId1"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png"/><Relationship Id="rId1" Type="http://schemas.openxmlformats.org/officeDocument/2006/relationships/slideLayout" Target="../slideLayouts/slideLayout29.xml"/><Relationship Id="rId6" Type="http://schemas.openxmlformats.org/officeDocument/2006/relationships/image" Target="../media/image71.jpeg"/><Relationship Id="rId5" Type="http://schemas.openxmlformats.org/officeDocument/2006/relationships/image" Target="../media/image70.gif"/><Relationship Id="rId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780000">
            <a:off x="792000" y="288000"/>
            <a:ext cx="3237325" cy="2520000"/>
          </a:xfrm>
          <a:prstGeom prst="rect">
            <a:avLst/>
          </a:prstGeom>
          <a:noFill/>
        </p:spPr>
        <p:txBody>
          <a:bodyPr wrap="none" lIns="80028" tIns="40014" rIns="80028" bIns="40014" rtlCol="0">
            <a:prstTxWarp prst="textArchUpPour">
              <a:avLst/>
            </a:prstTxWarp>
            <a:spAutoFit/>
          </a:bodyPr>
          <a:lstStyle/>
          <a:p>
            <a:pPr defTabSz="954337"/>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5" name="ZoneTexte 4"/>
          <p:cNvSpPr txBox="1"/>
          <p:nvPr/>
        </p:nvSpPr>
        <p:spPr>
          <a:xfrm>
            <a:off x="5904557" y="3888631"/>
            <a:ext cx="2664198" cy="1465804"/>
          </a:xfrm>
          <a:prstGeom prst="rect">
            <a:avLst/>
          </a:prstGeom>
          <a:noFill/>
        </p:spPr>
        <p:txBody>
          <a:bodyPr wrap="square" lIns="80028" tIns="40014" rIns="80028" bIns="40014" rtlCol="0">
            <a:spAutoFit/>
          </a:bodyPr>
          <a:lstStyle/>
          <a:p>
            <a:pPr algn="ctr" defTabSz="954337"/>
            <a:r>
              <a:rPr lang="fr-FR" sz="1800" b="1" dirty="0">
                <a:ln w="1905">
                  <a:noFill/>
                </a:ln>
                <a:solidFill>
                  <a:prstClr val="black"/>
                </a:solidFill>
                <a:latin typeface="Courgette" pitchFamily="2" charset="0"/>
              </a:rPr>
              <a:t>Photos  prises  par différents  </a:t>
            </a:r>
          </a:p>
          <a:p>
            <a:pPr algn="ctr" defTabSz="954337"/>
            <a:r>
              <a:rPr lang="fr-FR" sz="1800" b="1" dirty="0">
                <a:ln w="1905">
                  <a:noFill/>
                </a:ln>
                <a:solidFill>
                  <a:prstClr val="black"/>
                </a:solidFill>
                <a:latin typeface="Courgette" pitchFamily="2" charset="0"/>
              </a:rPr>
              <a:t>touristes  en  Alsace </a:t>
            </a:r>
          </a:p>
          <a:p>
            <a:pPr algn="ctr" defTabSz="954337"/>
            <a:r>
              <a:rPr lang="fr-FR" sz="1800" b="1" dirty="0">
                <a:ln w="1905">
                  <a:noFill/>
                </a:ln>
                <a:solidFill>
                  <a:prstClr val="black"/>
                </a:solidFill>
                <a:latin typeface="Courgette" pitchFamily="2" charset="0"/>
              </a:rPr>
              <a:t>pour  le  plaisir  du  partage</a:t>
            </a:r>
            <a:r>
              <a:rPr lang="fr-FR" sz="1200" b="1" dirty="0">
                <a:ln w="1905">
                  <a:noFill/>
                </a:ln>
                <a:solidFill>
                  <a:prstClr val="black"/>
                </a:solidFill>
                <a:latin typeface="Courgette" pitchFamily="2" charset="0"/>
              </a:rPr>
              <a:t>   </a:t>
            </a:r>
            <a:endParaRPr lang="fr-FR" b="1" dirty="0">
              <a:ln w="1905">
                <a:noFill/>
              </a:ln>
              <a:solidFill>
                <a:prstClr val="black"/>
              </a:solidFill>
              <a:latin typeface="Courgette" pitchFamily="2" charset="0"/>
            </a:endParaRPr>
          </a:p>
        </p:txBody>
      </p:sp>
      <p:sp>
        <p:nvSpPr>
          <p:cNvPr id="8" name="Rectangle 7"/>
          <p:cNvSpPr/>
          <p:nvPr/>
        </p:nvSpPr>
        <p:spPr>
          <a:xfrm>
            <a:off x="4320000" y="1440000"/>
            <a:ext cx="4248374" cy="1754326"/>
          </a:xfrm>
          <a:prstGeom prst="rect">
            <a:avLst/>
          </a:prstGeom>
        </p:spPr>
        <p:txBody>
          <a:bodyPr wrap="square">
            <a:spAutoFit/>
          </a:bodyPr>
          <a:lstStyle/>
          <a:p>
            <a:pPr defTabSz="947602"/>
            <a:r>
              <a:rPr lang="fr-FR" sz="2800" b="1" dirty="0">
                <a:ln w="19050" cmpd="dbl">
                  <a:solidFill>
                    <a:srgbClr val="FFFF00"/>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rPr>
              <a:t>      </a:t>
            </a:r>
            <a:r>
              <a:rPr lang="fr-FR" sz="8000" b="1" dirty="0" smtClean="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rPr>
              <a:t>Colmar</a:t>
            </a:r>
            <a:endParaRPr lang="fr-FR" sz="8000" b="1" dirty="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endParaRPr>
          </a:p>
        </p:txBody>
      </p:sp>
      <p:sp>
        <p:nvSpPr>
          <p:cNvPr id="12" name="Rectangle 11"/>
          <p:cNvSpPr/>
          <p:nvPr/>
        </p:nvSpPr>
        <p:spPr>
          <a:xfrm>
            <a:off x="144000" y="3852000"/>
            <a:ext cx="5760936" cy="1754326"/>
          </a:xfrm>
          <a:prstGeom prst="rect">
            <a:avLst/>
          </a:prstGeom>
        </p:spPr>
        <p:txBody>
          <a:bodyPr wrap="none">
            <a:spAutoFit/>
          </a:bodyPr>
          <a:lstStyle/>
          <a:p>
            <a:pPr defTabSz="947602"/>
            <a:r>
              <a:rPr lang="fr-FR" sz="5400" b="1" dirty="0">
                <a:ln w="24500" cmpd="dbl">
                  <a:solidFill>
                    <a:prstClr val="black"/>
                  </a:solidFill>
                  <a:prstDash val="solid"/>
                  <a:miter lim="800000"/>
                </a:ln>
                <a:gradFill>
                  <a:gsLst>
                    <a:gs pos="0">
                      <a:srgbClr val="FF3399"/>
                    </a:gs>
                    <a:gs pos="25000">
                      <a:srgbClr val="FF6633"/>
                    </a:gs>
                    <a:gs pos="50000">
                      <a:srgbClr val="FFFF00"/>
                    </a:gs>
                    <a:gs pos="75000">
                      <a:srgbClr val="01A78F"/>
                    </a:gs>
                    <a:gs pos="100000">
                      <a:srgbClr val="3366FF"/>
                    </a:gs>
                  </a:gsLst>
                  <a:lin ang="5400000" scaled="0"/>
                </a:gradFill>
                <a:effectLst>
                  <a:outerShdw blurRad="38100" dist="38100" dir="7020000" algn="tl">
                    <a:srgbClr val="000000">
                      <a:alpha val="35000"/>
                    </a:srgbClr>
                  </a:outerShdw>
                </a:effectLst>
                <a:latin typeface="Calisto MT" pitchFamily="18" charset="0"/>
              </a:rPr>
              <a:t>sous l'œil sélectif </a:t>
            </a:r>
          </a:p>
          <a:p>
            <a:pPr algn="ctr" defTabSz="947602"/>
            <a:r>
              <a:rPr lang="fr-FR" sz="5400" b="1" dirty="0">
                <a:ln w="24500" cmpd="dbl">
                  <a:solidFill>
                    <a:prstClr val="black"/>
                  </a:solidFill>
                  <a:prstDash val="solid"/>
                  <a:miter lim="800000"/>
                </a:ln>
                <a:gradFill>
                  <a:gsLst>
                    <a:gs pos="0">
                      <a:srgbClr val="FF3399"/>
                    </a:gs>
                    <a:gs pos="25000">
                      <a:srgbClr val="FF6633"/>
                    </a:gs>
                    <a:gs pos="50000">
                      <a:srgbClr val="FFFF00"/>
                    </a:gs>
                    <a:gs pos="75000">
                      <a:srgbClr val="01A78F"/>
                    </a:gs>
                    <a:gs pos="100000">
                      <a:srgbClr val="3366FF"/>
                    </a:gs>
                  </a:gsLst>
                  <a:lin ang="5400000" scaled="0"/>
                </a:gradFill>
                <a:effectLst>
                  <a:outerShdw blurRad="38100" dist="38100" dir="7020000" algn="tl">
                    <a:srgbClr val="000000">
                      <a:alpha val="35000"/>
                    </a:srgbClr>
                  </a:outerShdw>
                </a:effectLst>
                <a:latin typeface="Calisto MT" pitchFamily="18" charset="0"/>
              </a:rPr>
              <a:t>des touristes</a:t>
            </a:r>
            <a:endParaRPr lang="fr-FR" sz="1800" dirty="0">
              <a:ln w="24500" cmpd="dbl">
                <a:solidFill>
                  <a:prstClr val="black"/>
                </a:solidFill>
                <a:prstDash val="solid"/>
                <a:miter lim="800000"/>
              </a:ln>
              <a:gradFill>
                <a:gsLst>
                  <a:gs pos="0">
                    <a:srgbClr val="FF3399"/>
                  </a:gs>
                  <a:gs pos="25000">
                    <a:srgbClr val="FF6633"/>
                  </a:gs>
                  <a:gs pos="50000">
                    <a:srgbClr val="FFFF00"/>
                  </a:gs>
                  <a:gs pos="75000">
                    <a:srgbClr val="01A78F"/>
                  </a:gs>
                  <a:gs pos="100000">
                    <a:srgbClr val="3366FF"/>
                  </a:gs>
                </a:gsLst>
                <a:lin ang="5400000" scaled="0"/>
              </a:gradFill>
            </a:endParaRPr>
          </a:p>
        </p:txBody>
      </p:sp>
      <p:sp>
        <p:nvSpPr>
          <p:cNvPr id="14" name="Rectangle 13"/>
          <p:cNvSpPr/>
          <p:nvPr/>
        </p:nvSpPr>
        <p:spPr>
          <a:xfrm>
            <a:off x="5904000" y="36000"/>
            <a:ext cx="2736301" cy="1831418"/>
          </a:xfrm>
          <a:prstGeom prst="rect">
            <a:avLst/>
          </a:prstGeom>
        </p:spPr>
        <p:txBody>
          <a:bodyPr wrap="square" lIns="106828" tIns="53413" rIns="106828" bIns="53413">
            <a:spAutoFit/>
          </a:bodyPr>
          <a:lstStyle/>
          <a:p>
            <a:pPr algn="ctr" defTabSz="764982"/>
            <a:r>
              <a:rPr lang="fr-FR" sz="2800" b="1" dirty="0">
                <a:solidFill>
                  <a:prstClr val="black"/>
                </a:solidFill>
                <a:latin typeface="Chiller" pitchFamily="82" charset="0"/>
              </a:rPr>
              <a:t>La culture pour un photographe est bien plus importante </a:t>
            </a:r>
          </a:p>
          <a:p>
            <a:pPr algn="ctr" defTabSz="764982"/>
            <a:r>
              <a:rPr lang="fr-FR" sz="2800" b="1" dirty="0">
                <a:solidFill>
                  <a:prstClr val="black"/>
                </a:solidFill>
                <a:latin typeface="Chiller" pitchFamily="82" charset="0"/>
              </a:rPr>
              <a:t>que la technique</a:t>
            </a:r>
            <a:endParaRPr lang="fr-FR" sz="1800" b="1" dirty="0">
              <a:solidFill>
                <a:prstClr val="black"/>
              </a:solidFill>
              <a:latin typeface="Chiller" pitchFamily="82" charset="0"/>
            </a:endParaRPr>
          </a:p>
        </p:txBody>
      </p:sp>
      <p:sp>
        <p:nvSpPr>
          <p:cNvPr id="10" name="Rectangle 9"/>
          <p:cNvSpPr/>
          <p:nvPr/>
        </p:nvSpPr>
        <p:spPr>
          <a:xfrm>
            <a:off x="2592189" y="2088431"/>
            <a:ext cx="787395" cy="1323439"/>
          </a:xfrm>
          <a:prstGeom prst="rect">
            <a:avLst/>
          </a:prstGeom>
        </p:spPr>
        <p:txBody>
          <a:bodyPr wrap="none">
            <a:spAutoFit/>
          </a:bodyPr>
          <a:lstStyle/>
          <a:p>
            <a:pPr defTabSz="947602"/>
            <a:r>
              <a:rPr lang="fr-FR" sz="8000" b="1" dirty="0" smtClean="0">
                <a:ln w="19050" cmpd="dbl">
                  <a:solidFill>
                    <a:srgbClr val="FFFF00"/>
                  </a:solidFill>
                  <a:prstDash val="solid"/>
                  <a:miter lim="800000"/>
                </a:ln>
                <a:solidFill>
                  <a:srgbClr val="FF6600"/>
                </a:solidFill>
                <a:effectLst>
                  <a:outerShdw blurRad="38100" dist="38100" dir="7020000" algn="tl">
                    <a:srgbClr val="000000">
                      <a:alpha val="35000"/>
                    </a:srgbClr>
                  </a:outerShdw>
                </a:effectLst>
                <a:latin typeface="Coiny" pitchFamily="2" charset="0"/>
              </a:rPr>
              <a:t>3</a:t>
            </a:r>
            <a:endParaRPr lang="fr-FR" sz="1800" dirty="0">
              <a:solidFill>
                <a:srgbClr val="FF6600"/>
              </a:solidFill>
            </a:endParaRPr>
          </a:p>
        </p:txBody>
      </p:sp>
      <p:pic>
        <p:nvPicPr>
          <p:cNvPr id="13" name="Image 12" descr="0a0000004 souris-non.gif"/>
          <p:cNvPicPr>
            <a:picLocks noChangeAspect="1"/>
          </p:cNvPicPr>
          <p:nvPr/>
        </p:nvPicPr>
        <p:blipFill>
          <a:blip r:embed="rId4" cstate="print"/>
          <a:stretch>
            <a:fillRect/>
          </a:stretch>
        </p:blipFill>
        <p:spPr>
          <a:xfrm>
            <a:off x="4896445" y="792287"/>
            <a:ext cx="1061051" cy="1260000"/>
          </a:xfrm>
          <a:prstGeom prst="rect">
            <a:avLst/>
          </a:prstGeom>
        </p:spPr>
      </p:pic>
      <p:sp>
        <p:nvSpPr>
          <p:cNvPr id="9" name="Rectangle 8"/>
          <p:cNvSpPr/>
          <p:nvPr/>
        </p:nvSpPr>
        <p:spPr>
          <a:xfrm>
            <a:off x="4320381" y="2952000"/>
            <a:ext cx="3999813" cy="769441"/>
          </a:xfrm>
          <a:prstGeom prst="rect">
            <a:avLst/>
          </a:prstGeom>
        </p:spPr>
        <p:txBody>
          <a:bodyPr wrap="none">
            <a:spAutoFit/>
          </a:bodyPr>
          <a:lstStyle/>
          <a:p>
            <a:r>
              <a:rPr lang="fr-FR" sz="4400" b="1" dirty="0" smtClean="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rPr>
              <a:t>Musée  Hansi</a:t>
            </a:r>
            <a:endParaRPr lang="fr-FR" sz="900" dirty="0"/>
          </a:p>
        </p:txBody>
      </p:sp>
      <p:pic>
        <p:nvPicPr>
          <p:cNvPr id="11" name="Michel Pépé  -  La Flore de Vie 2.wav">
            <a:hlinkClick r:id="" action="ppaction://media"/>
          </p:cNvPr>
          <p:cNvPicPr>
            <a:picLocks noRot="1" noChangeAspect="1"/>
          </p:cNvPicPr>
          <p:nvPr>
            <a:wavAudioFile r:embed="rId1" name="Michel Pépé  -  La Flore de Vie 2.wav"/>
          </p:nvPr>
        </p:nvPicPr>
        <p:blipFill>
          <a:blip r:embed="rId5" cstate="print"/>
          <a:stretch>
            <a:fillRect/>
          </a:stretch>
        </p:blipFill>
        <p:spPr>
          <a:xfrm>
            <a:off x="4198938" y="2759075"/>
            <a:ext cx="244475" cy="244475"/>
          </a:xfrm>
          <a:prstGeom prst="rect">
            <a:avLst/>
          </a:prstGeom>
        </p:spPr>
      </p:pic>
    </p:spTree>
  </p:cSld>
  <p:clrMapOvr>
    <a:masterClrMapping/>
  </p:clrMapOvr>
  <p:transition spd="med"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1"/>
                                          </p:val>
                                        </p:tav>
                                        <p:tav tm="100000">
                                          <p:val>
                                            <p:strVal val="#ppt_x"/>
                                          </p:val>
                                        </p:tav>
                                      </p:tavLst>
                                    </p:anim>
                                    <p:anim calcmode="lin" valueType="num">
                                      <p:cBhvr>
                                        <p:cTn id="20" dur="1000" fill="hold"/>
                                        <p:tgtEl>
                                          <p:spTgt spid="12"/>
                                        </p:tgtEl>
                                        <p:attrNameLst>
                                          <p:attrName>ppt_y</p:attrName>
                                        </p:attrNameLst>
                                      </p:cBhvr>
                                      <p:tavLst>
                                        <p:tav tm="0">
                                          <p:val>
                                            <p:strVal val="#ppt_y"/>
                                          </p:val>
                                        </p:tav>
                                        <p:tav tm="100000">
                                          <p:val>
                                            <p:strVal val="#ppt_y"/>
                                          </p:val>
                                        </p:tav>
                                      </p:tavLst>
                                    </p:anim>
                                  </p:childTnLst>
                                </p:cTn>
                              </p:par>
                            </p:childTnLst>
                          </p:cTn>
                        </p:par>
                        <p:par>
                          <p:cTn id="21" fill="hold">
                            <p:stCondLst>
                              <p:cond delay="9600"/>
                            </p:stCondLst>
                            <p:childTnLst>
                              <p:par>
                                <p:cTn id="22" presetID="12" presetClass="entr" presetSubtype="4" fill="hold" grpId="0" nodeType="afterEffect">
                                  <p:stCondLst>
                                    <p:cond delay="2000"/>
                                  </p:stCondLst>
                                  <p:childTnLst>
                                    <p:set>
                                      <p:cBhvr>
                                        <p:cTn id="23" dur="1" fill="hold">
                                          <p:stCondLst>
                                            <p:cond delay="0"/>
                                          </p:stCondLst>
                                        </p:cTn>
                                        <p:tgtEl>
                                          <p:spTgt spid="8"/>
                                        </p:tgtEl>
                                        <p:attrNameLst>
                                          <p:attrName>style.visibility</p:attrName>
                                        </p:attrNameLst>
                                      </p:cBhvr>
                                      <p:to>
                                        <p:strVal val="visible"/>
                                      </p:to>
                                    </p:set>
                                    <p:animEffect transition="in" filter="slide(fromBottom)">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40" presetClass="entr" presetSubtype="0" fill="hold" grpId="0" nodeType="clickEffect">
                                  <p:stCondLst>
                                    <p:cond delay="2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3900"/>
                            </p:stCondLst>
                            <p:childTnLst>
                              <p:par>
                                <p:cTn id="33" presetID="24" presetClass="entr" presetSubtype="0" fill="hold" nodeType="afterEffect">
                                  <p:stCondLst>
                                    <p:cond delay="2000"/>
                                  </p:stCondLst>
                                  <p:childTnLst>
                                    <p:set>
                                      <p:cBhvr>
                                        <p:cTn id="34" dur="1" fill="hold">
                                          <p:stCondLst>
                                            <p:cond delay="0"/>
                                          </p:stCondLst>
                                        </p:cTn>
                                        <p:tgtEl>
                                          <p:spTgt spid="10">
                                            <p:txEl>
                                              <p:pRg st="0" end="0"/>
                                            </p:txEl>
                                          </p:spTgt>
                                        </p:tgtEl>
                                        <p:attrNameLst>
                                          <p:attrName>style.visibility</p:attrName>
                                        </p:attrNameLst>
                                      </p:cBhvr>
                                      <p:to>
                                        <p:strVal val="visible"/>
                                      </p:to>
                                    </p:set>
                                    <p:anim to="" calcmode="lin" valueType="num">
                                      <p:cBhvr>
                                        <p:cTn id="35" dur="1" fill="hold"/>
                                        <p:tgtEl>
                                          <p:spTgt spid="10">
                                            <p:txEl>
                                              <p:pRg st="0" end="0"/>
                                            </p:txEl>
                                          </p:spTgt>
                                        </p:tgtEl>
                                        <p:attrNameLst>
                                          <p:attrName/>
                                        </p:attrNameLst>
                                      </p:cBhvr>
                                    </p:anim>
                                  </p:childTnLst>
                                </p:cTn>
                              </p:par>
                            </p:childTnLst>
                          </p:cTn>
                        </p:par>
                        <p:par>
                          <p:cTn id="36" fill="hold">
                            <p:stCondLst>
                              <p:cond delay="5900"/>
                            </p:stCondLst>
                            <p:childTnLst>
                              <p:par>
                                <p:cTn id="37" presetID="8" presetClass="entr" presetSubtype="16" fill="hold" grpId="0" nodeType="afterEffect">
                                  <p:stCondLst>
                                    <p:cond delay="2000"/>
                                  </p:stCondLst>
                                  <p:childTnLst>
                                    <p:set>
                                      <p:cBhvr>
                                        <p:cTn id="38" dur="1" fill="hold">
                                          <p:stCondLst>
                                            <p:cond delay="0"/>
                                          </p:stCondLst>
                                        </p:cTn>
                                        <p:tgtEl>
                                          <p:spTgt spid="14"/>
                                        </p:tgtEl>
                                        <p:attrNameLst>
                                          <p:attrName>style.visibility</p:attrName>
                                        </p:attrNameLst>
                                      </p:cBhvr>
                                      <p:to>
                                        <p:strVal val="visible"/>
                                      </p:to>
                                    </p:set>
                                    <p:animEffect transition="in" filter="diamond(in)">
                                      <p:cBhvr>
                                        <p:cTn id="39" dur="1000"/>
                                        <p:tgtEl>
                                          <p:spTgt spid="14"/>
                                        </p:tgtEl>
                                      </p:cBhvr>
                                    </p:animEffect>
                                  </p:childTnLst>
                                </p:cTn>
                              </p:par>
                            </p:childTnLst>
                          </p:cTn>
                        </p:par>
                        <p:par>
                          <p:cTn id="40" fill="hold">
                            <p:stCondLst>
                              <p:cond delay="8900"/>
                            </p:stCondLst>
                            <p:childTnLst>
                              <p:par>
                                <p:cTn id="41" presetID="24" presetClass="entr" presetSubtype="0" fill="hold" grpId="0" nodeType="afterEffect">
                                  <p:stCondLst>
                                    <p:cond delay="2000"/>
                                  </p:stCondLst>
                                  <p:childTnLst>
                                    <p:set>
                                      <p:cBhvr>
                                        <p:cTn id="42" dur="1" fill="hold">
                                          <p:stCondLst>
                                            <p:cond delay="0"/>
                                          </p:stCondLst>
                                        </p:cTn>
                                        <p:tgtEl>
                                          <p:spTgt spid="5"/>
                                        </p:tgtEl>
                                        <p:attrNameLst>
                                          <p:attrName>style.visibility</p:attrName>
                                        </p:attrNameLst>
                                      </p:cBhvr>
                                      <p:to>
                                        <p:strVal val="visible"/>
                                      </p:to>
                                    </p:set>
                                    <p:anim to="" calcmode="lin" valueType="num">
                                      <p:cBhvr>
                                        <p:cTn id="43" dur="1" fill="hold"/>
                                        <p:tgtEl>
                                          <p:spTgt spid="5"/>
                                        </p:tgtEl>
                                        <p:attrNameLst>
                                          <p:attrName/>
                                        </p:attrNameLst>
                                      </p:cBhvr>
                                    </p:anim>
                                  </p:childTnLst>
                                </p:cTn>
                              </p:par>
                            </p:childTnLst>
                          </p:cTn>
                        </p:par>
                        <p:par>
                          <p:cTn id="44" fill="hold">
                            <p:stCondLst>
                              <p:cond delay="10900"/>
                            </p:stCondLst>
                            <p:childTnLst>
                              <p:par>
                                <p:cTn id="45" presetID="24" presetClass="entr" presetSubtype="0" fill="hold" nodeType="afterEffect">
                                  <p:stCondLst>
                                    <p:cond delay="2000"/>
                                  </p:stCondLst>
                                  <p:childTnLst>
                                    <p:set>
                                      <p:cBhvr>
                                        <p:cTn id="46" dur="1" fill="hold">
                                          <p:stCondLst>
                                            <p:cond delay="0"/>
                                          </p:stCondLst>
                                        </p:cTn>
                                        <p:tgtEl>
                                          <p:spTgt spid="13"/>
                                        </p:tgtEl>
                                        <p:attrNameLst>
                                          <p:attrName>style.visibility</p:attrName>
                                        </p:attrNameLst>
                                      </p:cBhvr>
                                      <p:to>
                                        <p:strVal val="visible"/>
                                      </p:to>
                                    </p:set>
                                    <p:anim to="" calcmode="lin" valueType="num">
                                      <p:cBhvr>
                                        <p:cTn id="47" dur="1" fill="hold"/>
                                        <p:tgtEl>
                                          <p:spTgt spid="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90000" numSld="999" showWhenStopped="0">
                <p:cTn id="48"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5" grpId="0"/>
      <p:bldP spid="8" grpId="0"/>
      <p:bldP spid="12" grpId="0"/>
      <p:bldP spid="14"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640763" cy="6093976"/>
          </a:xfrm>
          <a:prstGeom prst="rect">
            <a:avLst/>
          </a:prstGeom>
        </p:spPr>
        <p:txBody>
          <a:bodyPr wrap="square">
            <a:spAutoFit/>
          </a:bodyPr>
          <a:lstStyle/>
          <a:p>
            <a:pPr algn="ctr"/>
            <a:r>
              <a:rPr lang="fr-FR" sz="4400" b="1" dirty="0" smtClean="0">
                <a:latin typeface="Bodoni MT Black" pitchFamily="18" charset="0"/>
              </a:rPr>
              <a:t>Jean-Jacques </a:t>
            </a:r>
            <a:r>
              <a:rPr lang="fr-FR" sz="4400" b="1" dirty="0" err="1">
                <a:latin typeface="Bodoni MT Black" pitchFamily="18" charset="0"/>
              </a:rPr>
              <a:t>Waltz</a:t>
            </a:r>
            <a:r>
              <a:rPr lang="fr-FR" sz="4400" b="1" dirty="0" smtClean="0">
                <a:latin typeface="Bodoni MT Black" pitchFamily="18" charset="0"/>
              </a:rPr>
              <a:t>, </a:t>
            </a:r>
          </a:p>
          <a:p>
            <a:pPr algn="ctr"/>
            <a:r>
              <a:rPr lang="fr-FR" sz="3200" b="1" dirty="0" smtClean="0">
                <a:latin typeface="Bodoni MT Black" pitchFamily="18" charset="0"/>
              </a:rPr>
              <a:t>alias </a:t>
            </a:r>
            <a:r>
              <a:rPr lang="fr-FR" sz="3200" b="1" i="1" dirty="0" smtClean="0">
                <a:latin typeface="Bodoni MT Black" pitchFamily="18" charset="0"/>
              </a:rPr>
              <a:t>Hansi</a:t>
            </a:r>
            <a:r>
              <a:rPr lang="fr-FR" sz="3200" b="1" dirty="0" smtClean="0">
                <a:latin typeface="Bodoni MT Black" pitchFamily="18" charset="0"/>
              </a:rPr>
              <a:t> ou </a:t>
            </a:r>
            <a:r>
              <a:rPr lang="fr-FR" sz="3200" b="1" i="1" dirty="0" smtClean="0">
                <a:latin typeface="Bodoni MT Black" pitchFamily="18" charset="0"/>
              </a:rPr>
              <a:t>Oncle Hansi</a:t>
            </a:r>
          </a:p>
          <a:p>
            <a:pPr algn="ctr"/>
            <a:endParaRPr lang="fr-FR" sz="1400" b="1" dirty="0">
              <a:latin typeface="Bodoni MT Black" pitchFamily="18" charset="0"/>
            </a:endParaRPr>
          </a:p>
          <a:p>
            <a:pPr algn="ctr"/>
            <a:r>
              <a:rPr lang="fr-FR" sz="1800" dirty="0" smtClean="0">
                <a:latin typeface="Bodoni MT Black" pitchFamily="18" charset="0"/>
              </a:rPr>
              <a:t>Jean-Jacques </a:t>
            </a:r>
            <a:r>
              <a:rPr lang="fr-FR" sz="1800" dirty="0" err="1" smtClean="0">
                <a:latin typeface="Bodoni MT Black" pitchFamily="18" charset="0"/>
              </a:rPr>
              <a:t>Waltz</a:t>
            </a:r>
            <a:r>
              <a:rPr lang="fr-FR" sz="1800" dirty="0" smtClean="0">
                <a:latin typeface="Bodoni MT Black" pitchFamily="18" charset="0"/>
              </a:rPr>
              <a:t> est le benjamin d'une famille de quatre enfants. </a:t>
            </a:r>
          </a:p>
          <a:p>
            <a:pPr algn="ctr"/>
            <a:r>
              <a:rPr lang="fr-FR" sz="1800" dirty="0" smtClean="0">
                <a:latin typeface="Bodoni MT Black" pitchFamily="18" charset="0"/>
              </a:rPr>
              <a:t>Les </a:t>
            </a:r>
            <a:r>
              <a:rPr lang="fr-FR" sz="1800" dirty="0" err="1" smtClean="0">
                <a:latin typeface="Bodoni MT Black" pitchFamily="18" charset="0"/>
              </a:rPr>
              <a:t>Waltz</a:t>
            </a:r>
            <a:r>
              <a:rPr lang="fr-FR" sz="1800" dirty="0" smtClean="0">
                <a:latin typeface="Bodoni MT Black" pitchFamily="18" charset="0"/>
              </a:rPr>
              <a:t> vivent en Alsace depuis le XVIIe siècle et on trouve dans leurs ancêtres des boulangers, des chapeliers et des bouchers. Après avoir été tout d'abord boucher comme son propre père, le père de Jean-Jacques </a:t>
            </a:r>
            <a:r>
              <a:rPr lang="fr-FR" sz="1800" dirty="0" err="1" smtClean="0">
                <a:latin typeface="Bodoni MT Black" pitchFamily="18" charset="0"/>
              </a:rPr>
              <a:t>Waltz</a:t>
            </a:r>
            <a:r>
              <a:rPr lang="fr-FR" sz="1800" dirty="0" smtClean="0">
                <a:latin typeface="Bodoni MT Black" pitchFamily="18" charset="0"/>
              </a:rPr>
              <a:t> devient bibliothécaire à la bibliothèque municipale de Colmar en 1881 et en 1891 conservateur du musée </a:t>
            </a:r>
            <a:r>
              <a:rPr lang="fr-FR" sz="1800" dirty="0" err="1" smtClean="0">
                <a:latin typeface="Bodoni MT Black" pitchFamily="18" charset="0"/>
              </a:rPr>
              <a:t>Unterlinden</a:t>
            </a:r>
            <a:r>
              <a:rPr lang="fr-FR" sz="1800" dirty="0" smtClean="0">
                <a:latin typeface="Bodoni MT Black" pitchFamily="18" charset="0"/>
              </a:rPr>
              <a:t>. Autodidacte, il acquiert une très grande connaissance de l'Alsace et de Colmar, cité typiquement alsacienne, mais de tradition française. </a:t>
            </a:r>
          </a:p>
          <a:p>
            <a:pPr algn="ctr"/>
            <a:endParaRPr lang="fr-FR" sz="1200" dirty="0" smtClean="0">
              <a:latin typeface="Bodoni MT Black" pitchFamily="18" charset="0"/>
            </a:endParaRPr>
          </a:p>
          <a:p>
            <a:pPr algn="ctr"/>
            <a:r>
              <a:rPr lang="fr-FR" sz="3200" dirty="0" smtClean="0">
                <a:latin typeface="Bodoni MT Black" pitchFamily="18" charset="0"/>
              </a:rPr>
              <a:t>Jean-Jacques </a:t>
            </a:r>
            <a:r>
              <a:rPr lang="fr-FR" sz="3200" dirty="0" err="1" smtClean="0">
                <a:latin typeface="Bodoni MT Black" pitchFamily="18" charset="0"/>
              </a:rPr>
              <a:t>Waltz</a:t>
            </a:r>
            <a:r>
              <a:rPr lang="fr-FR" sz="3200" dirty="0" smtClean="0">
                <a:latin typeface="Bodoni MT Black" pitchFamily="18" charset="0"/>
              </a:rPr>
              <a:t> (</a:t>
            </a:r>
            <a:r>
              <a:rPr lang="fr-FR" sz="3200" b="1" i="1" dirty="0" smtClean="0">
                <a:latin typeface="Bodoni MT Black" pitchFamily="18" charset="0"/>
              </a:rPr>
              <a:t>Hansi</a:t>
            </a:r>
            <a:r>
              <a:rPr lang="fr-FR" sz="3200" dirty="0" smtClean="0">
                <a:latin typeface="Bodoni MT Black" pitchFamily="18" charset="0"/>
              </a:rPr>
              <a:t>) </a:t>
            </a:r>
          </a:p>
          <a:p>
            <a:pPr algn="ctr"/>
            <a:r>
              <a:rPr lang="fr-FR" sz="1800" dirty="0" smtClean="0">
                <a:latin typeface="Bodoni MT Black" pitchFamily="18" charset="0"/>
              </a:rPr>
              <a:t>fréquente le lycée impérial depuis 1881. </a:t>
            </a:r>
          </a:p>
          <a:p>
            <a:pPr algn="ctr"/>
            <a:r>
              <a:rPr lang="fr-FR" sz="1800" dirty="0" smtClean="0">
                <a:latin typeface="Bodoni MT Black" pitchFamily="18" charset="0"/>
              </a:rPr>
              <a:t>Au lycée, sa cible favorite sont ses professeurs dont certains viennent parfois de régions d'Allemagne très éloignées de l'Alsace pour y enseigner le français. Hansi détestait ses professeurs allemands. </a:t>
            </a:r>
          </a:p>
          <a:p>
            <a:pPr algn="ctr"/>
            <a:endParaRPr lang="fr-FR" sz="2000" dirty="0" smtClean="0">
              <a:latin typeface="Bodoni MT Black" pitchFamily="18" charset="0"/>
            </a:endParaRPr>
          </a:p>
          <a:p>
            <a:pPr algn="ctr"/>
            <a:endParaRPr lang="fr-FR" sz="2000" dirty="0">
              <a:latin typeface="Bodoni MT Black" pitchFamily="18" charset="0"/>
            </a:endParaRPr>
          </a:p>
        </p:txBody>
      </p:sp>
      <p:pic>
        <p:nvPicPr>
          <p:cNvPr id="3" name="Picture 2" descr="Description de cette image, également commentée ci-après"/>
          <p:cNvPicPr>
            <a:picLocks noChangeAspect="1" noChangeArrowheads="1"/>
          </p:cNvPicPr>
          <p:nvPr/>
        </p:nvPicPr>
        <p:blipFill>
          <a:blip r:embed="rId2" cstate="print"/>
          <a:srcRect/>
          <a:stretch>
            <a:fillRect/>
          </a:stretch>
        </p:blipFill>
        <p:spPr bwMode="auto">
          <a:xfrm>
            <a:off x="287933" y="216223"/>
            <a:ext cx="821038" cy="1080000"/>
          </a:xfrm>
          <a:prstGeom prst="rect">
            <a:avLst/>
          </a:prstGeom>
          <a:noFill/>
        </p:spPr>
      </p:pic>
      <p:pic>
        <p:nvPicPr>
          <p:cNvPr id="4" name="Picture 2" descr="Description de cette image, également commentée ci-après"/>
          <p:cNvPicPr>
            <a:picLocks noChangeAspect="1" noChangeArrowheads="1"/>
          </p:cNvPicPr>
          <p:nvPr/>
        </p:nvPicPr>
        <p:blipFill>
          <a:blip r:embed="rId2" cstate="print"/>
          <a:srcRect/>
          <a:stretch>
            <a:fillRect/>
          </a:stretch>
        </p:blipFill>
        <p:spPr bwMode="auto">
          <a:xfrm>
            <a:off x="7524000" y="216000"/>
            <a:ext cx="821038" cy="1080000"/>
          </a:xfrm>
          <a:prstGeom prst="rect">
            <a:avLst/>
          </a:prstGeom>
          <a:noFill/>
        </p:spPr>
      </p:pic>
      <p:sp>
        <p:nvSpPr>
          <p:cNvPr id="6" name="Rectangle 5"/>
          <p:cNvSpPr/>
          <p:nvPr/>
        </p:nvSpPr>
        <p:spPr>
          <a:xfrm>
            <a:off x="0" y="5328000"/>
            <a:ext cx="8496845" cy="430887"/>
          </a:xfrm>
          <a:prstGeom prst="rect">
            <a:avLst/>
          </a:prstGeom>
        </p:spPr>
        <p:txBody>
          <a:bodyPr wrap="square">
            <a:spAutoFit/>
          </a:bodyPr>
          <a:lstStyle/>
          <a:p>
            <a:pPr algn="ctr"/>
            <a:r>
              <a:rPr lang="fr-FR" sz="1100" dirty="0" smtClean="0"/>
              <a:t>(1)Par Agence Meurisse (domaine public, voir notice complète sur </a:t>
            </a:r>
            <a:r>
              <a:rPr lang="fr-FR" sz="1100" dirty="0" err="1" smtClean="0"/>
              <a:t>Gallica</a:t>
            </a:r>
            <a:r>
              <a:rPr lang="fr-FR" sz="1100" dirty="0" smtClean="0"/>
              <a:t>) — Bibliothèque nationale de France, Domaine public, https://commons.wikimedia.org/w/index.php?curid=15169327</a:t>
            </a:r>
            <a:endParaRPr lang="fr-FR" sz="1100" dirty="0"/>
          </a:p>
        </p:txBody>
      </p:sp>
      <p:pic>
        <p:nvPicPr>
          <p:cNvPr id="8" name="Image 7" descr="0a0000003.gif"/>
          <p:cNvPicPr>
            <a:picLocks noChangeAspect="1"/>
          </p:cNvPicPr>
          <p:nvPr/>
        </p:nvPicPr>
        <p:blipFill>
          <a:blip r:embed="rId3" cstate="print"/>
          <a:stretch>
            <a:fillRect/>
          </a:stretch>
        </p:blipFill>
        <p:spPr>
          <a:xfrm>
            <a:off x="8136805" y="5328791"/>
            <a:ext cx="297180" cy="297180"/>
          </a:xfrm>
          <a:prstGeom prst="rect">
            <a:avLst/>
          </a:prstGeom>
        </p:spPr>
      </p:pic>
    </p:spTree>
  </p:cSld>
  <p:clrMapOvr>
    <a:masterClrMapping/>
  </p:clrMapOvr>
  <p:transition spd="med">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2000"/>
            <a:ext cx="8640763" cy="6124754"/>
          </a:xfrm>
          <a:prstGeom prst="rect">
            <a:avLst/>
          </a:prstGeom>
        </p:spPr>
        <p:txBody>
          <a:bodyPr wrap="square">
            <a:spAutoFit/>
          </a:bodyPr>
          <a:lstStyle/>
          <a:p>
            <a:pPr algn="ctr"/>
            <a:r>
              <a:rPr lang="fr-FR" sz="1800" dirty="0" smtClean="0">
                <a:latin typeface="Bodoni MT Black" pitchFamily="18" charset="0"/>
              </a:rPr>
              <a:t>Son père le retire de ce lycée en 1894, et l'envoie à Lyon suivre les cours de dessin industriel, il suit aussi les cours de peinture et d'arts décoratifs, toujours à Lyon. À la suite d'une pleurésie contractée en 1896, il doit rentrer à Colmar. Ensuite on le retrouve, jusqu'à 1909, comme dessinateur tout d'abord dans une usine textile à Cernay, puis aux établissements Herzog à </a:t>
            </a:r>
            <a:r>
              <a:rPr lang="fr-FR" sz="1800" dirty="0" err="1" smtClean="0">
                <a:latin typeface="Bodoni MT Black" pitchFamily="18" charset="0"/>
              </a:rPr>
              <a:t>Logelbach</a:t>
            </a:r>
            <a:r>
              <a:rPr lang="fr-FR" sz="1800" dirty="0" smtClean="0">
                <a:latin typeface="Bodoni MT Black" pitchFamily="18" charset="0"/>
              </a:rPr>
              <a:t>. </a:t>
            </a:r>
          </a:p>
          <a:p>
            <a:pPr algn="ctr"/>
            <a:endParaRPr lang="fr-FR" sz="1400" dirty="0">
              <a:latin typeface="Bodoni MT Black" pitchFamily="18" charset="0"/>
            </a:endParaRPr>
          </a:p>
          <a:p>
            <a:pPr algn="ctr"/>
            <a:r>
              <a:rPr lang="fr-FR" sz="1800" dirty="0" smtClean="0">
                <a:latin typeface="Bodoni MT Black" pitchFamily="18" charset="0"/>
              </a:rPr>
              <a:t>Après son séjour à Lyon, il retourne en Alsace où il devient célèbre comme dessinateur de cartes postales, dont certaines sont distribuées par l'Association des hôteliers et restaurateurs des Hautes-Vosges Les motifs de ses illustrations allient souvent des scènes villageoises idylliques avec de mordantes caricatures </a:t>
            </a:r>
            <a:r>
              <a:rPr lang="fr-FR" sz="1800" dirty="0" err="1" smtClean="0">
                <a:latin typeface="Bodoni MT Black" pitchFamily="18" charset="0"/>
              </a:rPr>
              <a:t>anti-allemandes</a:t>
            </a:r>
            <a:r>
              <a:rPr lang="fr-FR" sz="1800" dirty="0" smtClean="0">
                <a:latin typeface="Bodoni MT Black" pitchFamily="18" charset="0"/>
              </a:rPr>
              <a:t>. Tandis qu'au premier abord, ses illustrations paraissent d'innocentes scènes de la vie alsacienne, une observation plus attentive permet d'y déceler une aversion pour les Allemands qui sera la marque de </a:t>
            </a:r>
            <a:r>
              <a:rPr lang="fr-FR" sz="1800" i="1" dirty="0" smtClean="0">
                <a:latin typeface="Bodoni MT Black" pitchFamily="18" charset="0"/>
              </a:rPr>
              <a:t>Hansi</a:t>
            </a:r>
            <a:r>
              <a:rPr lang="fr-FR" sz="1800" dirty="0" smtClean="0">
                <a:latin typeface="Bodoni MT Black" pitchFamily="18" charset="0"/>
              </a:rPr>
              <a:t>.. Le jeune Jean-Jacques </a:t>
            </a:r>
            <a:r>
              <a:rPr lang="fr-FR" sz="1800" dirty="0" err="1" smtClean="0">
                <a:latin typeface="Bodoni MT Black" pitchFamily="18" charset="0"/>
              </a:rPr>
              <a:t>Waltz</a:t>
            </a:r>
            <a:r>
              <a:rPr lang="fr-FR" sz="1800" dirty="0" smtClean="0">
                <a:latin typeface="Bodoni MT Black" pitchFamily="18" charset="0"/>
              </a:rPr>
              <a:t> s'engage contre l'annexion de l'Alsace-Lorraine (et surtout de l'Alsace) par l'Allemagne, conséquence du traité de Francfort qui fait suite à la guerre franco-allemande de 1870. </a:t>
            </a:r>
          </a:p>
          <a:p>
            <a:pPr algn="ctr"/>
            <a:r>
              <a:rPr lang="fr-FR" sz="1800" dirty="0" smtClean="0">
                <a:latin typeface="Bodoni MT Black" pitchFamily="18" charset="0"/>
              </a:rPr>
              <a:t>Pour cela, il fait de nombreux dessins satiriques d'Allemands en Alsace qu'il rend ridicules.</a:t>
            </a:r>
          </a:p>
          <a:p>
            <a:pPr algn="ctr"/>
            <a:endParaRPr lang="fr-FR" dirty="0">
              <a:latin typeface="Bodoni MT Black" pitchFamily="18" charset="0"/>
            </a:endParaRPr>
          </a:p>
          <a:p>
            <a:pPr algn="ctr"/>
            <a:r>
              <a:rPr lang="fr-FR" dirty="0" smtClean="0">
                <a:latin typeface="Bodoni MT Black" pitchFamily="18" charset="0"/>
              </a:rPr>
              <a:t>  </a:t>
            </a:r>
            <a:endParaRPr lang="fr-FR" dirty="0"/>
          </a:p>
        </p:txBody>
      </p:sp>
      <p:pic>
        <p:nvPicPr>
          <p:cNvPr id="3" name="Image 2" descr="0a0000003.gif"/>
          <p:cNvPicPr>
            <a:picLocks noChangeAspect="1"/>
          </p:cNvPicPr>
          <p:nvPr/>
        </p:nvPicPr>
        <p:blipFill>
          <a:blip r:embed="rId2" cstate="print"/>
          <a:stretch>
            <a:fillRect/>
          </a:stretch>
        </p:blipFill>
        <p:spPr>
          <a:xfrm>
            <a:off x="8136805" y="5328791"/>
            <a:ext cx="297180" cy="297180"/>
          </a:xfrm>
          <a:prstGeom prst="rect">
            <a:avLst/>
          </a:prstGeom>
        </p:spPr>
      </p:pic>
    </p:spTree>
  </p:cSld>
  <p:clrMapOvr>
    <a:masterClrMapping/>
  </p:clrMapOvr>
  <p:transition spd="med">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04000"/>
            <a:ext cx="8640763" cy="5047536"/>
          </a:xfrm>
          <a:prstGeom prst="rect">
            <a:avLst/>
          </a:prstGeom>
        </p:spPr>
        <p:txBody>
          <a:bodyPr wrap="square">
            <a:spAutoFit/>
          </a:bodyPr>
          <a:lstStyle/>
          <a:p>
            <a:pPr algn="ctr"/>
            <a:r>
              <a:rPr lang="fr-FR" sz="1800" dirty="0" smtClean="0">
                <a:latin typeface="Bodoni MT Black" pitchFamily="18" charset="0"/>
              </a:rPr>
              <a:t>C'est pour signer ces dessins qu'il utilise pour la première fois </a:t>
            </a:r>
          </a:p>
          <a:p>
            <a:pPr algn="ctr"/>
            <a:r>
              <a:rPr lang="fr-FR" sz="1800" dirty="0" smtClean="0">
                <a:latin typeface="Bodoni MT Black" pitchFamily="18" charset="0"/>
              </a:rPr>
              <a:t>le pseudonyme </a:t>
            </a:r>
            <a:r>
              <a:rPr lang="fr-FR" sz="2400" i="1" dirty="0" smtClean="0">
                <a:latin typeface="Bodoni MT Black" pitchFamily="18" charset="0"/>
              </a:rPr>
              <a:t>Hansi</a:t>
            </a:r>
            <a:r>
              <a:rPr lang="fr-FR" sz="1800" dirty="0" smtClean="0">
                <a:latin typeface="Bodoni MT Black" pitchFamily="18" charset="0"/>
              </a:rPr>
              <a:t> qui est à la fois </a:t>
            </a:r>
            <a:r>
              <a:rPr lang="fr-FR" sz="1800" b="1" i="1" dirty="0" smtClean="0">
                <a:latin typeface="Bodoni MT Black" pitchFamily="18" charset="0"/>
              </a:rPr>
              <a:t>« Hans » (Jean) </a:t>
            </a:r>
            <a:r>
              <a:rPr lang="fr-FR" sz="1800" dirty="0" smtClean="0">
                <a:latin typeface="Bodoni MT Black" pitchFamily="18" charset="0"/>
              </a:rPr>
              <a:t>qu’il publie dans le bulletin de l'Association des étudiants en pharmacie de Strasbourg, publication ironique, critique et </a:t>
            </a:r>
            <a:r>
              <a:rPr lang="fr-FR" sz="1800" dirty="0" err="1" smtClean="0">
                <a:latin typeface="Bodoni MT Black" pitchFamily="18" charset="0"/>
              </a:rPr>
              <a:t>anti-allemande</a:t>
            </a:r>
            <a:r>
              <a:rPr lang="fr-FR" sz="1800" dirty="0" smtClean="0">
                <a:latin typeface="Bodoni MT Black" pitchFamily="18" charset="0"/>
              </a:rPr>
              <a:t>, grâce </a:t>
            </a:r>
          </a:p>
          <a:p>
            <a:pPr algn="ctr"/>
            <a:r>
              <a:rPr lang="fr-FR" sz="1800" dirty="0" smtClean="0">
                <a:latin typeface="Bodoni MT Black" pitchFamily="18" charset="0"/>
              </a:rPr>
              <a:t>à son frère.</a:t>
            </a:r>
          </a:p>
          <a:p>
            <a:pPr algn="ctr"/>
            <a:r>
              <a:rPr lang="fr-FR" sz="2800" i="1" dirty="0" smtClean="0">
                <a:latin typeface="Bodoni MT Black" pitchFamily="18" charset="0"/>
              </a:rPr>
              <a:t>Hansi</a:t>
            </a:r>
            <a:r>
              <a:rPr lang="fr-FR" sz="2400" dirty="0" smtClean="0">
                <a:latin typeface="Bodoni MT Black" pitchFamily="18" charset="0"/>
              </a:rPr>
              <a:t> </a:t>
            </a:r>
            <a:r>
              <a:rPr lang="fr-FR" sz="1800" dirty="0" smtClean="0">
                <a:latin typeface="Bodoni MT Black" pitchFamily="18" charset="0"/>
              </a:rPr>
              <a:t>s'engage au 152e régiment d'infanterie en tant que caporal. </a:t>
            </a:r>
          </a:p>
          <a:p>
            <a:pPr algn="ctr"/>
            <a:r>
              <a:rPr lang="fr-FR" sz="1800" dirty="0" smtClean="0">
                <a:latin typeface="Bodoni MT Black" pitchFamily="18" charset="0"/>
              </a:rPr>
              <a:t>Il est ensuite muté à l'état-major de la division où il est d'abord interprète stagiaire (sous-officier) puis officier Interprète militaire. Il est ensuite affecté au service de la propagande aérienne aux côtés d’Ernest </a:t>
            </a:r>
            <a:r>
              <a:rPr lang="fr-FR" sz="1800" dirty="0" err="1" smtClean="0">
                <a:latin typeface="Bodoni MT Black" pitchFamily="18" charset="0"/>
              </a:rPr>
              <a:t>Tonnelat</a:t>
            </a:r>
            <a:r>
              <a:rPr lang="fr-FR" sz="1800" dirty="0" smtClean="0">
                <a:latin typeface="Bodoni MT Black" pitchFamily="18" charset="0"/>
              </a:rPr>
              <a:t>. Il réalisera une affiche pour l'emprunt de guerre de 1917, où il met en scène une ville alsacienne. En 1918 lorsque l'Alsace réintègre la France, il crée une autre affiche. Après la victoire des Alliés, il publie deux livres en 1918 : Le Paradis tricolore et en 1919 L'Alsace heureuse. Dans ce dernier livre, il raconte ses démêles avec des juges allemands, son évasion, sa guerre, l'entrée des troupes françaises en Alsace et le départ des émigrés. En 1920, il est fait officier de la Légion d'honneur par le président Millerand.</a:t>
            </a:r>
            <a:endParaRPr lang="fr-FR" sz="1800" dirty="0"/>
          </a:p>
        </p:txBody>
      </p:sp>
      <p:pic>
        <p:nvPicPr>
          <p:cNvPr id="3" name="Image 2" descr="0a0000003.gif"/>
          <p:cNvPicPr>
            <a:picLocks noChangeAspect="1"/>
          </p:cNvPicPr>
          <p:nvPr/>
        </p:nvPicPr>
        <p:blipFill>
          <a:blip r:embed="rId2" cstate="print"/>
          <a:stretch>
            <a:fillRect/>
          </a:stretch>
        </p:blipFill>
        <p:spPr>
          <a:xfrm>
            <a:off x="8136805" y="5328791"/>
            <a:ext cx="297180" cy="297180"/>
          </a:xfrm>
          <a:prstGeom prst="rect">
            <a:avLst/>
          </a:prstGeom>
        </p:spPr>
      </p:pic>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descr="https://upload.wikimedia.org/wikipedia/commons/thumb/3/38/Statuehansi.JPG/800px-Statuehansi.JPG"/>
          <p:cNvPicPr>
            <a:picLocks noChangeAspect="1" noChangeArrowheads="1"/>
          </p:cNvPicPr>
          <p:nvPr/>
        </p:nvPicPr>
        <p:blipFill>
          <a:blip r:embed="rId2" cstate="print"/>
          <a:srcRect/>
          <a:stretch>
            <a:fillRect/>
          </a:stretch>
        </p:blipFill>
        <p:spPr bwMode="auto">
          <a:xfrm>
            <a:off x="2160000" y="0"/>
            <a:ext cx="4319311" cy="5760000"/>
          </a:xfrm>
          <a:prstGeom prst="rect">
            <a:avLst/>
          </a:prstGeom>
          <a:noFill/>
        </p:spPr>
      </p:pic>
      <p:sp>
        <p:nvSpPr>
          <p:cNvPr id="6" name="Rectangle 5"/>
          <p:cNvSpPr/>
          <p:nvPr/>
        </p:nvSpPr>
        <p:spPr>
          <a:xfrm>
            <a:off x="6480621" y="2088431"/>
            <a:ext cx="2160142" cy="1569660"/>
          </a:xfrm>
          <a:prstGeom prst="rect">
            <a:avLst/>
          </a:prstGeom>
        </p:spPr>
        <p:txBody>
          <a:bodyPr wrap="square">
            <a:spAutoFit/>
          </a:bodyPr>
          <a:lstStyle/>
          <a:p>
            <a:pPr algn="ctr"/>
            <a:r>
              <a:rPr lang="fr-FR" dirty="0" smtClean="0"/>
              <a:t>Par </a:t>
            </a:r>
            <a:r>
              <a:rPr lang="fr-FR" dirty="0" err="1" smtClean="0"/>
              <a:t>Sanseiya</a:t>
            </a:r>
            <a:r>
              <a:rPr lang="fr-FR" dirty="0" smtClean="0"/>
              <a:t> — </a:t>
            </a:r>
          </a:p>
          <a:p>
            <a:pPr algn="ctr"/>
            <a:r>
              <a:rPr lang="fr-FR" dirty="0" smtClean="0"/>
              <a:t>Travail personnel, CC BY-SA 3.0, https://commons.wikimedia.org/w/index.php?curid=9907404</a:t>
            </a:r>
            <a:endParaRPr lang="fr-FR" dirty="0"/>
          </a:p>
        </p:txBody>
      </p:sp>
    </p:spTree>
  </p:cSld>
  <p:clrMapOvr>
    <a:masterClrMapping/>
  </p:clrMapOvr>
  <p:transition spd="med"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672072_3939443916269809_4307225580750179375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202.jpg"/>
          <p:cNvPicPr>
            <a:picLocks noChangeAspect="1"/>
          </p:cNvPicPr>
          <p:nvPr/>
        </p:nvPicPr>
        <p:blipFill>
          <a:blip r:embed="rId2" cstate="print"/>
          <a:stretch>
            <a:fillRect/>
          </a:stretch>
        </p:blipFill>
        <p:spPr>
          <a:xfrm>
            <a:off x="432000" y="0"/>
            <a:ext cx="7755243"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658375_3939443886269812_6296443986871393128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81261623_3939443069603227_103699809261016415_n.jpg"/>
          <p:cNvPicPr>
            <a:picLocks noChangeAspect="1"/>
          </p:cNvPicPr>
          <p:nvPr/>
        </p:nvPicPr>
        <p:blipFill>
          <a:blip r:embed="rId2" cstate="print"/>
          <a:stretch>
            <a:fillRect/>
          </a:stretch>
        </p:blipFill>
        <p:spPr>
          <a:xfrm>
            <a:off x="418941" y="167799"/>
            <a:ext cx="7802880" cy="542544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339350_3939444109603123_3643013388720205606_n.jpg"/>
          <p:cNvPicPr>
            <a:picLocks noChangeAspect="1"/>
          </p:cNvPicPr>
          <p:nvPr/>
        </p:nvPicPr>
        <p:blipFill>
          <a:blip r:embed="rId2" cstate="print"/>
          <a:stretch>
            <a:fillRect/>
          </a:stretch>
        </p:blipFill>
        <p:spPr>
          <a:xfrm>
            <a:off x="418941" y="285909"/>
            <a:ext cx="7802880" cy="518922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967986_3939443289603205_5786140327087161336_n.jpg"/>
          <p:cNvPicPr>
            <a:picLocks noChangeAspect="1"/>
          </p:cNvPicPr>
          <p:nvPr/>
        </p:nvPicPr>
        <p:blipFill>
          <a:blip r:embed="rId2" cstate="print"/>
          <a:stretch>
            <a:fillRect/>
          </a:stretch>
        </p:blipFill>
        <p:spPr>
          <a:xfrm>
            <a:off x="2325022" y="0"/>
            <a:ext cx="399071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094567_3939442986269902_2456900132382780348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038978_3939444069603127_8173262687948111496_n.jpg"/>
          <p:cNvPicPr>
            <a:picLocks noChangeAspect="1"/>
          </p:cNvPicPr>
          <p:nvPr/>
        </p:nvPicPr>
        <p:blipFill>
          <a:blip r:embed="rId2" cstate="print"/>
          <a:stretch>
            <a:fillRect/>
          </a:stretch>
        </p:blipFill>
        <p:spPr>
          <a:xfrm>
            <a:off x="2201249" y="0"/>
            <a:ext cx="423826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104988_3939442846269916_8585284042902410008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148601_3939443566269844_5247336052310406733_n.jpg"/>
          <p:cNvPicPr>
            <a:picLocks noChangeAspect="1"/>
          </p:cNvPicPr>
          <p:nvPr/>
        </p:nvPicPr>
        <p:blipFill>
          <a:blip r:embed="rId2" cstate="print"/>
          <a:stretch>
            <a:fillRect/>
          </a:stretch>
        </p:blipFill>
        <p:spPr>
          <a:xfrm>
            <a:off x="2628826" y="0"/>
            <a:ext cx="3383110"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190466_3939443236269877_4497278787809463671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64982_3939441802936687_7312357242494479047_n.jpg"/>
          <p:cNvPicPr>
            <a:picLocks noChangeAspect="1"/>
          </p:cNvPicPr>
          <p:nvPr/>
        </p:nvPicPr>
        <p:blipFill>
          <a:blip r:embed="rId2" cstate="print"/>
          <a:stretch>
            <a:fillRect/>
          </a:stretch>
        </p:blipFill>
        <p:spPr>
          <a:xfrm>
            <a:off x="2486301" y="0"/>
            <a:ext cx="3668161"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265279_3939443146269886_5149066276768281955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399024_3939443642936503_2834402201279348317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05436_3939443432936524_9031356312897960268_n.jpg"/>
          <p:cNvPicPr>
            <a:picLocks noChangeAspect="1"/>
          </p:cNvPicPr>
          <p:nvPr/>
        </p:nvPicPr>
        <p:blipFill>
          <a:blip r:embed="rId2" cstate="print"/>
          <a:stretch>
            <a:fillRect/>
          </a:stretch>
        </p:blipFill>
        <p:spPr>
          <a:xfrm>
            <a:off x="2313770" y="0"/>
            <a:ext cx="4013223"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493518_3939442939603240_8595762248772922921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530534_3939443019603232_2771008099283604067_n.jpg"/>
          <p:cNvPicPr>
            <a:picLocks noChangeAspect="1"/>
          </p:cNvPicPr>
          <p:nvPr/>
        </p:nvPicPr>
        <p:blipFill>
          <a:blip r:embed="rId2" cstate="print"/>
          <a:stretch>
            <a:fillRect/>
          </a:stretch>
        </p:blipFill>
        <p:spPr>
          <a:xfrm>
            <a:off x="2178745" y="0"/>
            <a:ext cx="428327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538931_3939443476269853_4935102479330318652_n.jpg"/>
          <p:cNvPicPr>
            <a:picLocks noChangeAspect="1"/>
          </p:cNvPicPr>
          <p:nvPr/>
        </p:nvPicPr>
        <p:blipFill>
          <a:blip r:embed="rId2" cstate="print"/>
          <a:stretch>
            <a:fillRect/>
          </a:stretch>
        </p:blipFill>
        <p:spPr>
          <a:xfrm>
            <a:off x="418941" y="228759"/>
            <a:ext cx="7802880" cy="530352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822758_3939443206269880_890344099581119007_n.jpg"/>
          <p:cNvPicPr>
            <a:picLocks noChangeAspect="1"/>
          </p:cNvPicPr>
          <p:nvPr/>
        </p:nvPicPr>
        <p:blipFill>
          <a:blip r:embed="rId2" cstate="print"/>
          <a:stretch>
            <a:fillRect/>
          </a:stretch>
        </p:blipFill>
        <p:spPr>
          <a:xfrm>
            <a:off x="2595070" y="0"/>
            <a:ext cx="345062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560562_3939442696269931_3491650636458577575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768487_3939443746269826_1876960377595837051_n.jpg"/>
          <p:cNvPicPr>
            <a:picLocks noChangeAspect="1"/>
          </p:cNvPicPr>
          <p:nvPr/>
        </p:nvPicPr>
        <p:blipFill>
          <a:blip r:embed="rId2" cstate="print"/>
          <a:stretch>
            <a:fillRect/>
          </a:stretch>
        </p:blipFill>
        <p:spPr>
          <a:xfrm>
            <a:off x="2553813" y="0"/>
            <a:ext cx="3533137"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795206_3939444029603131_3562120582098071742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100069_3939442589603275_514414747585288327_n.jpg"/>
          <p:cNvPicPr>
            <a:picLocks noChangeAspect="1"/>
          </p:cNvPicPr>
          <p:nvPr/>
        </p:nvPicPr>
        <p:blipFill>
          <a:blip r:embed="rId2" cstate="print"/>
          <a:stretch>
            <a:fillRect/>
          </a:stretch>
        </p:blipFill>
        <p:spPr>
          <a:xfrm>
            <a:off x="0" y="288000"/>
            <a:ext cx="8640000" cy="5214385"/>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877818_3939443789603155_3909534792969612218_n.jpg"/>
          <p:cNvPicPr>
            <a:picLocks noChangeAspect="1"/>
          </p:cNvPicPr>
          <p:nvPr/>
        </p:nvPicPr>
        <p:blipFill>
          <a:blip r:embed="rId2" cstate="print"/>
          <a:stretch>
            <a:fillRect/>
          </a:stretch>
        </p:blipFill>
        <p:spPr>
          <a:xfrm>
            <a:off x="2212501" y="0"/>
            <a:ext cx="4215760"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186594_3939443596269841_1772254775763510909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73519_3939443849603149_5874278022956133045_n.jpg"/>
          <p:cNvPicPr>
            <a:picLocks noChangeAspect="1"/>
          </p:cNvPicPr>
          <p:nvPr/>
        </p:nvPicPr>
        <p:blipFill>
          <a:blip r:embed="rId2" cstate="print"/>
          <a:stretch>
            <a:fillRect/>
          </a:stretch>
        </p:blipFill>
        <p:spPr>
          <a:xfrm>
            <a:off x="2325022" y="0"/>
            <a:ext cx="399071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242287_3939443172936550_3742977635734754185_n.jpg"/>
          <p:cNvPicPr>
            <a:picLocks noChangeAspect="1"/>
          </p:cNvPicPr>
          <p:nvPr/>
        </p:nvPicPr>
        <p:blipFill>
          <a:blip r:embed="rId2" cstate="print"/>
          <a:stretch>
            <a:fillRect/>
          </a:stretch>
        </p:blipFill>
        <p:spPr>
          <a:xfrm>
            <a:off x="418941" y="350679"/>
            <a:ext cx="7802880" cy="505968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84673_3939442916269909_640521092896310331_n.jpg"/>
          <p:cNvPicPr>
            <a:picLocks noChangeAspect="1"/>
          </p:cNvPicPr>
          <p:nvPr/>
        </p:nvPicPr>
        <p:blipFill>
          <a:blip r:embed="rId2" cstate="print"/>
          <a:stretch>
            <a:fillRect/>
          </a:stretch>
        </p:blipFill>
        <p:spPr>
          <a:xfrm>
            <a:off x="0" y="864000"/>
            <a:ext cx="8640000" cy="4016241"/>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337004_3939442639603270_518506430914572431_n.jpg"/>
          <p:cNvPicPr>
            <a:picLocks noChangeAspect="1"/>
          </p:cNvPicPr>
          <p:nvPr/>
        </p:nvPicPr>
        <p:blipFill>
          <a:blip r:embed="rId2" cstate="print"/>
          <a:stretch>
            <a:fillRect/>
          </a:stretch>
        </p:blipFill>
        <p:spPr>
          <a:xfrm>
            <a:off x="418941" y="316389"/>
            <a:ext cx="7802880" cy="512826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03849_3939443359603198_1952586027663284026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76063_3939443702936497_2005941495452246353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742425_3939443389603195_6690754486462868957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821371_3939442759603258_3657873954256636176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534825_3939442822936585_9089349719406322504_n.jpg"/>
          <p:cNvPicPr>
            <a:picLocks noChangeAspect="1"/>
          </p:cNvPicPr>
          <p:nvPr/>
        </p:nvPicPr>
        <p:blipFill>
          <a:blip r:embed="rId2" cstate="print"/>
          <a:stretch>
            <a:fillRect/>
          </a:stretch>
        </p:blipFill>
        <p:spPr>
          <a:xfrm>
            <a:off x="2767601" y="0"/>
            <a:ext cx="3105560"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26223_3939443536269847_2237628540374741652_n.jpg"/>
          <p:cNvPicPr>
            <a:picLocks noChangeAspect="1"/>
          </p:cNvPicPr>
          <p:nvPr/>
        </p:nvPicPr>
        <p:blipFill>
          <a:blip r:embed="rId2" cstate="print"/>
          <a:stretch>
            <a:fillRect/>
          </a:stretch>
        </p:blipFill>
        <p:spPr>
          <a:xfrm>
            <a:off x="629716" y="0"/>
            <a:ext cx="7381330"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26507_3939442526269948_4978946398779380234_n.jpg"/>
          <p:cNvPicPr>
            <a:picLocks noChangeAspect="1"/>
          </p:cNvPicPr>
          <p:nvPr/>
        </p:nvPicPr>
        <p:blipFill>
          <a:blip r:embed="rId2" cstate="print"/>
          <a:stretch>
            <a:fillRect/>
          </a:stretch>
        </p:blipFill>
        <p:spPr>
          <a:xfrm>
            <a:off x="1466117" y="0"/>
            <a:ext cx="570852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65722_3939442496269951_5453818038796851379_n.jpg"/>
          <p:cNvPicPr>
            <a:picLocks noChangeAspect="1"/>
          </p:cNvPicPr>
          <p:nvPr/>
        </p:nvPicPr>
        <p:blipFill>
          <a:blip r:embed="rId2" cstate="print"/>
          <a:stretch>
            <a:fillRect/>
          </a:stretch>
        </p:blipFill>
        <p:spPr>
          <a:xfrm>
            <a:off x="1856187" y="0"/>
            <a:ext cx="4928388"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80582_3939443112936556_8495826409437204095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264125_3939443262936541_2926886654938810640_n.jpg"/>
          <p:cNvPicPr>
            <a:picLocks noChangeAspect="1"/>
          </p:cNvPicPr>
          <p:nvPr/>
        </p:nvPicPr>
        <p:blipFill>
          <a:blip r:embed="rId2" cstate="print"/>
          <a:stretch>
            <a:fillRect/>
          </a:stretch>
        </p:blipFill>
        <p:spPr>
          <a:xfrm>
            <a:off x="2666333" y="0"/>
            <a:ext cx="3308096"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14204_3939444162936451_5111992376785628153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27890_3939443816269819_4801795297928068133_n.jpg"/>
          <p:cNvPicPr>
            <a:picLocks noChangeAspect="1"/>
          </p:cNvPicPr>
          <p:nvPr/>
        </p:nvPicPr>
        <p:blipFill>
          <a:blip r:embed="rId2" cstate="print"/>
          <a:stretch>
            <a:fillRect/>
          </a:stretch>
        </p:blipFill>
        <p:spPr>
          <a:xfrm>
            <a:off x="2272512" y="0"/>
            <a:ext cx="4095738"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451494_3939443332936534_6879654311565333797_n.jpg"/>
          <p:cNvPicPr>
            <a:picLocks noChangeAspect="1"/>
          </p:cNvPicPr>
          <p:nvPr/>
        </p:nvPicPr>
        <p:blipFill>
          <a:blip r:embed="rId2" cstate="print"/>
          <a:stretch>
            <a:fillRect/>
          </a:stretch>
        </p:blipFill>
        <p:spPr>
          <a:xfrm>
            <a:off x="0" y="324000"/>
            <a:ext cx="8640000" cy="5096241"/>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66030_3939441772936690_4076885155323049842_n.jpg"/>
          <p:cNvPicPr>
            <a:picLocks noChangeAspect="1"/>
          </p:cNvPicPr>
          <p:nvPr/>
        </p:nvPicPr>
        <p:blipFill>
          <a:blip r:embed="rId2" cstate="print"/>
          <a:stretch>
            <a:fillRect/>
          </a:stretch>
        </p:blipFill>
        <p:spPr>
          <a:xfrm>
            <a:off x="418941" y="243999"/>
            <a:ext cx="7802880" cy="527304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038203_3939442399603294_7258677989495216011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86407_3939447119602822_7110421773541209311_n.jpg"/>
          <p:cNvPicPr>
            <a:picLocks noChangeAspect="1"/>
          </p:cNvPicPr>
          <p:nvPr/>
        </p:nvPicPr>
        <p:blipFill>
          <a:blip r:embed="rId2" cstate="print"/>
          <a:stretch>
            <a:fillRect/>
          </a:stretch>
        </p:blipFill>
        <p:spPr>
          <a:xfrm>
            <a:off x="0" y="468000"/>
            <a:ext cx="8640000" cy="4902193"/>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242706_3939443996269801_5540715358582456729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06531_3939443949603139_6859929566214076906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82978_3939447336269467_1520092287004712166_n.jpg"/>
          <p:cNvPicPr>
            <a:picLocks noChangeAspect="1"/>
          </p:cNvPicPr>
          <p:nvPr/>
        </p:nvPicPr>
        <p:blipFill>
          <a:blip r:embed="rId2" cstate="print"/>
          <a:stretch>
            <a:fillRect/>
          </a:stretch>
        </p:blipFill>
        <p:spPr>
          <a:xfrm>
            <a:off x="2508805" y="0"/>
            <a:ext cx="3623153"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747529_3939447292936138_4309566663514240780_n.jpg"/>
          <p:cNvPicPr>
            <a:picLocks noChangeAspect="1"/>
          </p:cNvPicPr>
          <p:nvPr/>
        </p:nvPicPr>
        <p:blipFill>
          <a:blip r:embed="rId2" cstate="print"/>
          <a:stretch>
            <a:fillRect/>
          </a:stretch>
        </p:blipFill>
        <p:spPr>
          <a:xfrm>
            <a:off x="0" y="396000"/>
            <a:ext cx="8640000" cy="5028747"/>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367749_3939442309603303_240240372943409988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098364_3939447259602808_5346692749870712932_n.jpg"/>
          <p:cNvPicPr>
            <a:picLocks noChangeAspect="1"/>
          </p:cNvPicPr>
          <p:nvPr/>
        </p:nvPicPr>
        <p:blipFill>
          <a:blip r:embed="rId2" cstate="print"/>
          <a:stretch>
            <a:fillRect/>
          </a:stretch>
        </p:blipFill>
        <p:spPr>
          <a:xfrm>
            <a:off x="0" y="468000"/>
            <a:ext cx="8640000" cy="485156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57080_3939442326269968_1826838192813372711_n (1).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556612_3939442162936651_1903065842239844599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380488_3939442456269955_5444719079537507367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265065_3939442252936642_6587218253205523854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19804_3939442266269974_46811648269383378_n.jpg"/>
          <p:cNvPicPr>
            <a:picLocks noChangeAspect="1"/>
          </p:cNvPicPr>
          <p:nvPr/>
        </p:nvPicPr>
        <p:blipFill>
          <a:blip r:embed="rId2" cstate="print"/>
          <a:stretch>
            <a:fillRect/>
          </a:stretch>
        </p:blipFill>
        <p:spPr>
          <a:xfrm>
            <a:off x="1657401" y="0"/>
            <a:ext cx="5325960"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41838_3939447206269480_4122951889996857702_n.jpg"/>
          <p:cNvPicPr>
            <a:picLocks noChangeAspect="1"/>
          </p:cNvPicPr>
          <p:nvPr/>
        </p:nvPicPr>
        <p:blipFill>
          <a:blip r:embed="rId2" cstate="print"/>
          <a:stretch>
            <a:fillRect/>
          </a:stretch>
        </p:blipFill>
        <p:spPr>
          <a:xfrm>
            <a:off x="0" y="468000"/>
            <a:ext cx="8640000" cy="4809374"/>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357491_3939447382936129_5844438161015339221_n.jpg"/>
          <p:cNvPicPr>
            <a:picLocks noChangeAspect="1"/>
          </p:cNvPicPr>
          <p:nvPr/>
        </p:nvPicPr>
        <p:blipFill>
          <a:blip r:embed="rId2" cstate="print"/>
          <a:stretch>
            <a:fillRect/>
          </a:stretch>
        </p:blipFill>
        <p:spPr>
          <a:xfrm>
            <a:off x="0" y="468000"/>
            <a:ext cx="8640000" cy="4809374"/>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51931_3939442376269963_1382366706113471869_n.jpg"/>
          <p:cNvPicPr>
            <a:picLocks noChangeAspect="1"/>
          </p:cNvPicPr>
          <p:nvPr/>
        </p:nvPicPr>
        <p:blipFill>
          <a:blip r:embed="rId2" cstate="print"/>
          <a:stretch>
            <a:fillRect/>
          </a:stretch>
        </p:blipFill>
        <p:spPr>
          <a:xfrm>
            <a:off x="0" y="360239"/>
            <a:ext cx="8640000" cy="5079374"/>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5400501" y="4824735"/>
            <a:ext cx="1928054" cy="674974"/>
          </a:xfrm>
          <a:prstGeom prst="rect">
            <a:avLst/>
          </a:prstGeom>
          <a:noFill/>
        </p:spPr>
        <p:txBody>
          <a:bodyPr wrap="none" lIns="104597" tIns="52283" rIns="104597" bIns="52283" rtlCol="0">
            <a:spAutoFit/>
          </a:bodyPr>
          <a:lstStyle/>
          <a:p>
            <a:pPr defTabSz="947584"/>
            <a:r>
              <a:rPr lang="fr-FR" sz="3700" b="1" dirty="0">
                <a:ln w="19050">
                  <a:solidFill>
                    <a:prstClr val="white"/>
                  </a:solidFill>
                </a:ln>
                <a:solidFill>
                  <a:prstClr val="black"/>
                </a:solidFill>
                <a:latin typeface="Franklin Gothic Medium" pitchFamily="34" charset="0"/>
              </a:rPr>
              <a:t>Création</a:t>
            </a:r>
          </a:p>
        </p:txBody>
      </p:sp>
      <p:sp>
        <p:nvSpPr>
          <p:cNvPr id="4" name="Étoile à 12 branches 3"/>
          <p:cNvSpPr>
            <a:spLocks/>
          </p:cNvSpPr>
          <p:nvPr/>
        </p:nvSpPr>
        <p:spPr>
          <a:xfrm>
            <a:off x="3348000" y="5112767"/>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4597" tIns="52283" rIns="104597" bIns="52283" rtlCol="0" anchor="ctr"/>
          <a:lstStyle/>
          <a:p>
            <a:pPr algn="ctr" defTabSz="947584"/>
            <a:r>
              <a:rPr lang="fr-FR" sz="1300" dirty="0">
                <a:solidFill>
                  <a:srgbClr val="FF0000"/>
                </a:solidFill>
                <a:latin typeface="Rockwell" pitchFamily="18" charset="0"/>
              </a:rPr>
              <a:t>2343</a:t>
            </a:r>
            <a:endParaRPr lang="fr-FR" sz="1300" dirty="0">
              <a:solidFill>
                <a:srgbClr val="FF0000"/>
              </a:solidFill>
              <a:latin typeface="Rockwell" pitchFamily="18" charset="0"/>
            </a:endParaRPr>
          </a:p>
        </p:txBody>
      </p:sp>
      <p:sp>
        <p:nvSpPr>
          <p:cNvPr id="10" name="ZoneTexte 9"/>
          <p:cNvSpPr txBox="1"/>
          <p:nvPr/>
        </p:nvSpPr>
        <p:spPr>
          <a:xfrm>
            <a:off x="5904000" y="288231"/>
            <a:ext cx="2448272" cy="2383134"/>
          </a:xfrm>
          <a:prstGeom prst="rect">
            <a:avLst/>
          </a:prstGeom>
          <a:noFill/>
        </p:spPr>
        <p:txBody>
          <a:bodyPr wrap="square" lIns="104597" tIns="52283" rIns="104597" bIns="52283" rtlCol="0">
            <a:spAutoFit/>
          </a:bodyPr>
          <a:lstStyle/>
          <a:p>
            <a:pPr algn="ctr" defTabSz="947584"/>
            <a:r>
              <a:rPr lang="fr-FR" sz="3700" b="1" dirty="0">
                <a:ln w="19050">
                  <a:solidFill>
                    <a:prstClr val="white"/>
                  </a:solidFill>
                </a:ln>
                <a:solidFill>
                  <a:prstClr val="black"/>
                </a:solidFill>
                <a:latin typeface="Franklin Gothic Medium" pitchFamily="34" charset="0"/>
              </a:rPr>
              <a:t>Michel Pépé  </a:t>
            </a:r>
            <a:endParaRPr lang="fr-FR" sz="3700" b="1" dirty="0" smtClean="0">
              <a:ln w="19050">
                <a:solidFill>
                  <a:prstClr val="white"/>
                </a:solidFill>
              </a:ln>
              <a:solidFill>
                <a:prstClr val="black"/>
              </a:solidFill>
              <a:latin typeface="Franklin Gothic Medium" pitchFamily="34" charset="0"/>
            </a:endParaRPr>
          </a:p>
          <a:p>
            <a:pPr algn="ctr" defTabSz="947584"/>
            <a:r>
              <a:rPr lang="fr-FR" sz="3700" b="1" dirty="0" smtClean="0">
                <a:ln w="19050">
                  <a:solidFill>
                    <a:prstClr val="white"/>
                  </a:solidFill>
                </a:ln>
                <a:solidFill>
                  <a:prstClr val="black"/>
                </a:solidFill>
                <a:latin typeface="Franklin Gothic Medium" pitchFamily="34" charset="0"/>
              </a:rPr>
              <a:t>  </a:t>
            </a:r>
            <a:r>
              <a:rPr lang="fr-FR" sz="3700" b="1" dirty="0">
                <a:ln w="19050">
                  <a:solidFill>
                    <a:prstClr val="white"/>
                  </a:solidFill>
                </a:ln>
                <a:solidFill>
                  <a:prstClr val="black"/>
                </a:solidFill>
                <a:latin typeface="Franklin Gothic Medium" pitchFamily="34" charset="0"/>
              </a:rPr>
              <a:t>La </a:t>
            </a:r>
            <a:r>
              <a:rPr lang="fr-FR" sz="3700" b="1" dirty="0" smtClean="0">
                <a:ln w="19050">
                  <a:solidFill>
                    <a:prstClr val="white"/>
                  </a:solidFill>
                </a:ln>
                <a:solidFill>
                  <a:prstClr val="black"/>
                </a:solidFill>
                <a:latin typeface="Franklin Gothic Medium" pitchFamily="34" charset="0"/>
              </a:rPr>
              <a:t> Flore de  </a:t>
            </a:r>
            <a:r>
              <a:rPr lang="fr-FR" sz="3700" b="1" dirty="0">
                <a:ln w="19050">
                  <a:solidFill>
                    <a:prstClr val="white"/>
                  </a:solidFill>
                </a:ln>
                <a:solidFill>
                  <a:prstClr val="black"/>
                </a:solidFill>
                <a:latin typeface="Franklin Gothic Medium" pitchFamily="34" charset="0"/>
              </a:rPr>
              <a:t>Vie</a:t>
            </a:r>
            <a:endParaRPr lang="fr-FR" sz="3700" b="1" dirty="0">
              <a:ln w="19050">
                <a:solidFill>
                  <a:prstClr val="white"/>
                </a:solidFill>
              </a:ln>
              <a:solidFill>
                <a:prstClr val="black"/>
              </a:solidFill>
              <a:latin typeface="Franklin Gothic Medium" pitchFamily="34" charset="0"/>
            </a:endParaRPr>
          </a:p>
        </p:txBody>
      </p:sp>
      <p:sp>
        <p:nvSpPr>
          <p:cNvPr id="11" name="ZoneTexte 10"/>
          <p:cNvSpPr txBox="1"/>
          <p:nvPr/>
        </p:nvSpPr>
        <p:spPr>
          <a:xfrm>
            <a:off x="4104357" y="3600599"/>
            <a:ext cx="1803148" cy="674974"/>
          </a:xfrm>
          <a:prstGeom prst="rect">
            <a:avLst/>
          </a:prstGeom>
          <a:noFill/>
        </p:spPr>
        <p:txBody>
          <a:bodyPr wrap="none" lIns="104597" tIns="52283" rIns="104597" bIns="52283" rtlCol="0">
            <a:spAutoFit/>
          </a:bodyPr>
          <a:lstStyle/>
          <a:p>
            <a:pPr defTabSz="947584"/>
            <a:r>
              <a:rPr lang="fr-FR" sz="3700" b="1" dirty="0">
                <a:ln w="19050">
                  <a:solidFill>
                    <a:prstClr val="white"/>
                  </a:solidFill>
                </a:ln>
                <a:solidFill>
                  <a:prstClr val="black"/>
                </a:solidFill>
                <a:latin typeface="Franklin Gothic Medium" pitchFamily="34" charset="0"/>
              </a:rPr>
              <a:t>Internet</a:t>
            </a:r>
            <a:endParaRPr lang="fr-FR" sz="4200" b="1" dirty="0">
              <a:ln w="19050">
                <a:solidFill>
                  <a:prstClr val="white"/>
                </a:solidFill>
              </a:ln>
              <a:solidFill>
                <a:prstClr val="black"/>
              </a:solidFill>
              <a:latin typeface="Franklin Gothic Medium" pitchFamily="34" charset="0"/>
            </a:endParaRPr>
          </a:p>
        </p:txBody>
      </p:sp>
      <p:sp>
        <p:nvSpPr>
          <p:cNvPr id="5" name="ZoneTexte 4"/>
          <p:cNvSpPr txBox="1"/>
          <p:nvPr/>
        </p:nvSpPr>
        <p:spPr>
          <a:xfrm>
            <a:off x="252000" y="5112767"/>
            <a:ext cx="980678" cy="305642"/>
          </a:xfrm>
          <a:prstGeom prst="rect">
            <a:avLst/>
          </a:prstGeom>
          <a:noFill/>
        </p:spPr>
        <p:txBody>
          <a:bodyPr wrap="none" lIns="104597" tIns="52283" rIns="104597" bIns="52283" rtlCol="0">
            <a:spAutoFit/>
          </a:bodyPr>
          <a:lstStyle/>
          <a:p>
            <a:pPr defTabSz="947584"/>
            <a:r>
              <a:rPr lang="fr-FR" sz="1300" b="1" dirty="0" smtClean="0">
                <a:solidFill>
                  <a:srgbClr val="FF0000"/>
                </a:solidFill>
              </a:rPr>
              <a:t>19.04.2025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6840661" y="4176663"/>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1836000" y="684000"/>
            <a:ext cx="757842" cy="673006"/>
          </a:xfrm>
          <a:prstGeom prst="rect">
            <a:avLst/>
          </a:prstGeom>
        </p:spPr>
      </p:pic>
      <p:pic>
        <p:nvPicPr>
          <p:cNvPr id="13" name="Image 12" descr="a1camera-3.gif"/>
          <p:cNvPicPr>
            <a:picLocks noChangeAspect="1"/>
          </p:cNvPicPr>
          <p:nvPr/>
        </p:nvPicPr>
        <p:blipFill>
          <a:blip r:embed="rId5" cstate="print"/>
          <a:stretch>
            <a:fillRect/>
          </a:stretch>
        </p:blipFill>
        <p:spPr>
          <a:xfrm>
            <a:off x="1332000" y="3564000"/>
            <a:ext cx="1858064" cy="1296000"/>
          </a:xfrm>
          <a:prstGeom prst="rect">
            <a:avLst/>
          </a:prstGeom>
        </p:spPr>
      </p:pic>
      <p:sp>
        <p:nvSpPr>
          <p:cNvPr id="12" name="Rectangle à coins arrondis 11"/>
          <p:cNvSpPr>
            <a:spLocks noChangeAspect="1"/>
          </p:cNvSpPr>
          <p:nvPr/>
        </p:nvSpPr>
        <p:spPr>
          <a:xfrm>
            <a:off x="4248373" y="864295"/>
            <a:ext cx="1800000" cy="1800000"/>
          </a:xfrm>
          <a:prstGeom prst="roundRect">
            <a:avLst/>
          </a:prstGeom>
          <a:blipFill>
            <a:blip r:embed="rId6"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2"/>
                                        </p:tgtEl>
                                        <p:attrNameLst>
                                          <p:attrName>style.visibility</p:attrName>
                                        </p:attrNameLst>
                                      </p:cBhvr>
                                      <p:to>
                                        <p:strVal val="visible"/>
                                      </p:to>
                                    </p:set>
                                    <p:anim to="" calcmode="lin" valueType="num">
                                      <p:cBhvr>
                                        <p:cTn id="15" dur="1" fill="hold"/>
                                        <p:tgtEl>
                                          <p:spTgt spid="12"/>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P spid="1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7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7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542</TotalTime>
  <Words>115</Words>
  <Application>Microsoft Office PowerPoint</Application>
  <PresentationFormat>Personnalisé</PresentationFormat>
  <Paragraphs>40</Paragraphs>
  <Slides>65</Slides>
  <Notes>0</Notes>
  <HiddenSlides>0</HiddenSlides>
  <MMClips>1</MMClips>
  <ScaleCrop>false</ScaleCrop>
  <HeadingPairs>
    <vt:vector size="4" baseType="variant">
      <vt:variant>
        <vt:lpstr>Thème</vt:lpstr>
      </vt:variant>
      <vt:variant>
        <vt:i4>3</vt:i4>
      </vt:variant>
      <vt:variant>
        <vt:lpstr>Titres des diapositives</vt:lpstr>
      </vt:variant>
      <vt:variant>
        <vt:i4>65</vt:i4>
      </vt:variant>
    </vt:vector>
  </HeadingPairs>
  <TitlesOfParts>
    <vt:vector size="68" baseType="lpstr">
      <vt:lpstr>Thème Office</vt:lpstr>
      <vt:lpstr>67_Thème Office</vt:lpstr>
      <vt:lpstr>77_Thème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17</cp:revision>
  <dcterms:created xsi:type="dcterms:W3CDTF">2025-04-19T11:44:15Z</dcterms:created>
  <dcterms:modified xsi:type="dcterms:W3CDTF">2025-04-19T20:46:39Z</dcterms:modified>
</cp:coreProperties>
</file>