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300" r:id="rId46"/>
    <p:sldId id="304" r:id="rId47"/>
    <p:sldId id="305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7" r:id="rId60"/>
    <p:sldId id="257" r:id="rId61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dTvdZX+cmmizxNDjg8CrA==" hashData="Mi/gTiVaYEs/wT67vC3d6W3Ku5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26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6391-31A0-4242-BEE6-FBEB4C916329}" type="datetimeFigureOut">
              <a:rPr lang="fr-FR" smtClean="0"/>
              <a:pPr/>
              <a:t>19/04/2025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061D1-BD34-4AD8-8D60-421E4CAA5E2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6391-31A0-4242-BEE6-FBEB4C916329}" type="datetimeFigureOut">
              <a:rPr lang="fr-FR" smtClean="0"/>
              <a:pPr/>
              <a:t>19/04/2025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061D1-BD34-4AD8-8D60-421E4CAA5E2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6391-31A0-4242-BEE6-FBEB4C916329}" type="datetimeFigureOut">
              <a:rPr lang="fr-FR" smtClean="0"/>
              <a:pPr/>
              <a:t>19/04/2025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061D1-BD34-4AD8-8D60-421E4CAA5E2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6391-31A0-4242-BEE6-FBEB4C916329}" type="datetimeFigureOut">
              <a:rPr lang="fr-FR" smtClean="0"/>
              <a:pPr/>
              <a:t>19/04/2025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061D1-BD34-4AD8-8D60-421E4CAA5E2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6391-31A0-4242-BEE6-FBEB4C916329}" type="datetimeFigureOut">
              <a:rPr lang="fr-FR" smtClean="0"/>
              <a:pPr/>
              <a:t>19/04/2025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061D1-BD34-4AD8-8D60-421E4CAA5E2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6391-31A0-4242-BEE6-FBEB4C916329}" type="datetimeFigureOut">
              <a:rPr lang="fr-FR" smtClean="0"/>
              <a:pPr/>
              <a:t>19/04/2025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061D1-BD34-4AD8-8D60-421E4CAA5E2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6391-31A0-4242-BEE6-FBEB4C916329}" type="datetimeFigureOut">
              <a:rPr lang="fr-FR" smtClean="0"/>
              <a:pPr/>
              <a:t>19/04/2025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061D1-BD34-4AD8-8D60-421E4CAA5E2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6391-31A0-4242-BEE6-FBEB4C916329}" type="datetimeFigureOut">
              <a:rPr lang="fr-FR" smtClean="0"/>
              <a:pPr/>
              <a:t>19/04/2025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061D1-BD34-4AD8-8D60-421E4CAA5E2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6391-31A0-4242-BEE6-FBEB4C916329}" type="datetimeFigureOut">
              <a:rPr lang="fr-FR" smtClean="0"/>
              <a:pPr/>
              <a:t>19/04/2025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061D1-BD34-4AD8-8D60-421E4CAA5E2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6391-31A0-4242-BEE6-FBEB4C916329}" type="datetimeFigureOut">
              <a:rPr lang="fr-FR" smtClean="0"/>
              <a:pPr/>
              <a:t>19/04/2025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061D1-BD34-4AD8-8D60-421E4CAA5E2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16391-31A0-4242-BEE6-FBEB4C916329}" type="datetimeFigureOut">
              <a:rPr lang="fr-FR" smtClean="0"/>
              <a:pPr/>
              <a:t>19/04/2025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061D1-BD34-4AD8-8D60-421E4CAA5E2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16391-31A0-4242-BEE6-FBEB4C916329}" type="datetimeFigureOut">
              <a:rPr lang="fr-FR" smtClean="0"/>
              <a:pPr/>
              <a:t>19/04/2025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B061D1-BD34-4AD8-8D60-421E4CAA5E2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9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8.png"/><Relationship Id="rId5" Type="http://schemas.openxmlformats.org/officeDocument/2006/relationships/image" Target="../media/image67.gif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2088000" y="288000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904557" y="3888631"/>
            <a:ext cx="2664198" cy="1465804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 par différents 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 Alsace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76000" y="1728391"/>
            <a:ext cx="42483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28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80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iny" pitchFamily="2" charset="0"/>
              </a:rPr>
              <a:t>Colmar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44000" y="3852000"/>
            <a:ext cx="576093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sous l'œil sélectif </a:t>
            </a:r>
          </a:p>
          <a:p>
            <a:pPr algn="ctr" defTabSz="947602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des touristes</a:t>
            </a:r>
            <a:endParaRPr lang="fr-FR" sz="18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0000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904000" y="36000"/>
            <a:ext cx="2736301" cy="1831418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La culture pour un photographe est bien plus importante </a:t>
            </a:r>
          </a:p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que la technique</a:t>
            </a:r>
            <a:endParaRPr lang="fr-FR" sz="1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772000" y="1800399"/>
            <a:ext cx="78258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8000" b="1" dirty="0" smtClean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66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iny" pitchFamily="2" charset="0"/>
              </a:rPr>
              <a:t>2</a:t>
            </a:r>
            <a:endParaRPr lang="fr-FR" sz="1800" dirty="0">
              <a:solidFill>
                <a:srgbClr val="FF6600"/>
              </a:solidFill>
            </a:endParaRPr>
          </a:p>
        </p:txBody>
      </p:sp>
      <p:pic>
        <p:nvPicPr>
          <p:cNvPr id="13" name="Image 12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9981" y="1512367"/>
            <a:ext cx="1061051" cy="1260000"/>
          </a:xfrm>
          <a:prstGeom prst="rect">
            <a:avLst/>
          </a:prstGeom>
        </p:spPr>
      </p:pic>
      <p:pic>
        <p:nvPicPr>
          <p:cNvPr id="9" name="Michel Pépé  -  Emerveillement 2 (amazing relaxing music) HD.wav">
            <a:hlinkClick r:id="" action="ppaction://media"/>
          </p:cNvPr>
          <p:cNvPicPr>
            <a:picLocks noRot="1" noChangeAspect="1"/>
          </p:cNvPicPr>
          <p:nvPr>
            <a:wavAudioFile r:embed="rId1" name="Michel Pépé  -  Emerveillement 2 (amazing relaxing music) HD.wav"/>
          </p:nvPr>
        </p:nvPicPr>
        <p:blipFill>
          <a:blip r:embed="rId5" cstate="print"/>
          <a:stretch>
            <a:fillRect/>
          </a:stretch>
        </p:blipFill>
        <p:spPr>
          <a:xfrm>
            <a:off x="5544517" y="15843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6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1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1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1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1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2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0x680_sc_gettyimages-13121145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3428"/>
            <a:ext cx="8640763" cy="489418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80727_10234842462226269_75481602490308282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2000"/>
            <a:ext cx="8640000" cy="39909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2608661_510852455201480_82715322082103101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533973_525781690066036_62973837890208342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375561_527173026902756_64966687798491122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743" y="0"/>
            <a:ext cx="431327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29193_3960300970882948_45562878781412306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5841213_1602744864013754_7874017028260393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1303" y="0"/>
            <a:ext cx="36381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893398_1603424913945749_41936336823021128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412589_583873010755512_5032460552063762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466917_583872680755545_10946521639067565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680007_583872577422222_90449754858789117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535322_583872787422201_77739318743311194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673203_583872817422198_87278301814082456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73917_583872860755527_2006301587972122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681809_583873040755509_3569426214798351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92064_583873067422173_55713608761437334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92673_583873100755503_75881199571578846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94866_583872984088848_10249846985199574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848033_583872884088858_58639682957792647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16542_3769642143365054_19586136941643630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000"/>
            <a:ext cx="8640763" cy="4860429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35254_3769642013365067_7137207550072832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1233" y="0"/>
            <a:ext cx="441829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9073_10160352697586676_8406207461951166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6322" y="0"/>
            <a:ext cx="342811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95431_3769641423365126_17675379384460809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21575_1612304146391159_59989430589278230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7537" y="0"/>
            <a:ext cx="382568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6984_9042658575798410_46981491075542995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57" y="0"/>
            <a:ext cx="36006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3728081_10232716285602367_6124393933275472479_n - Copie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" y="0"/>
            <a:ext cx="2872525" cy="2880000"/>
          </a:xfrm>
          <a:prstGeom prst="rect">
            <a:avLst/>
          </a:prstGeom>
        </p:spPr>
      </p:pic>
      <p:pic>
        <p:nvPicPr>
          <p:cNvPr id="4" name="Image 3" descr="473728081_10232716285602367_6124393933275472479_n - Copie (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4503" y="2881038"/>
            <a:ext cx="2876260" cy="2880000"/>
          </a:xfrm>
          <a:prstGeom prst="rect">
            <a:avLst/>
          </a:prstGeom>
        </p:spPr>
      </p:pic>
      <p:pic>
        <p:nvPicPr>
          <p:cNvPr id="5" name="Image 4" descr="473728081_10232716285602367_6124393933275472479_n - Copi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80000" y="1440000"/>
            <a:ext cx="2891240" cy="2880000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728081_10232716285602367_6124393933275472479_n - Copie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910000" cy="2880000"/>
          </a:xfrm>
          <a:prstGeom prst="rect">
            <a:avLst/>
          </a:prstGeom>
        </p:spPr>
      </p:pic>
      <p:pic>
        <p:nvPicPr>
          <p:cNvPr id="3" name="Image 2" descr="473728081_10232716285602367_6124393933275472479_n - Copie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53145" y="2881038"/>
            <a:ext cx="2887618" cy="2880000"/>
          </a:xfrm>
          <a:prstGeom prst="rect">
            <a:avLst/>
          </a:prstGeom>
        </p:spPr>
      </p:pic>
      <p:pic>
        <p:nvPicPr>
          <p:cNvPr id="4" name="Image 3" descr="473741546_10232716284482339_2446887945326952126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15992" y="792000"/>
            <a:ext cx="2835447" cy="4212000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742075_10232716284402337_63635146213801817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5022" y="0"/>
            <a:ext cx="399071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477531_10232716285202357_3485849049166434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8789" y="0"/>
            <a:ext cx="380318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140963_1312685633193543_3101124426225604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212399_1312685659860207_60229893238921073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552101_9142385125838816_38457217772796357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1072284_1682971719324401_4523709244675080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1262" y="0"/>
            <a:ext cx="375823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258032_1683619462592960_2864657070688914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1777" y="0"/>
            <a:ext cx="377720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910662_1688320125456227_50489640334655196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6590" y="0"/>
            <a:ext cx="380758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3105060_1690676565220583_6258092682903371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652" y="0"/>
            <a:ext cx="374345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975587_9616290081767800_12268341757296525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580038_3936849609862573_69634843906410450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" y="504255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753752_3936869703193897_42145626609329058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672782_3936869953193872_13930016422084334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192589" y="3816623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7200000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2450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76000" y="792000"/>
            <a:ext cx="2448272" cy="238313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Michel Pépé 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Emerveil</a:t>
            </a:r>
            <a:endParaRPr lang="fr-FR" sz="3700" b="1" dirty="0" smtClean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lement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960000" y="4680719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5112767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18.04.2025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2469" y="280851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540000">
            <a:off x="6014749" y="187885"/>
            <a:ext cx="757842" cy="673006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520000" flipH="1">
            <a:off x="3024000" y="3420000"/>
            <a:ext cx="1440000" cy="1080000"/>
          </a:xfrm>
          <a:prstGeom prst="rect">
            <a:avLst/>
          </a:prstGeom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3312268" y="648271"/>
            <a:ext cx="1541688" cy="216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41</Words>
  <Application>Microsoft Office PowerPoint</Application>
  <PresentationFormat>Personnalisé</PresentationFormat>
  <Paragraphs>16</Paragraphs>
  <Slides>58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58</vt:i4>
      </vt:variant>
    </vt:vector>
  </HeadingPairs>
  <TitlesOfParts>
    <vt:vector size="61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16</cp:revision>
  <dcterms:created xsi:type="dcterms:W3CDTF">2025-04-16T20:05:28Z</dcterms:created>
  <dcterms:modified xsi:type="dcterms:W3CDTF">2025-04-19T11:43:56Z</dcterms:modified>
</cp:coreProperties>
</file>