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1" r:id="rId17"/>
    <p:sldId id="272" r:id="rId18"/>
    <p:sldId id="273" r:id="rId19"/>
    <p:sldId id="274" r:id="rId20"/>
    <p:sldId id="275" r:id="rId21"/>
    <p:sldId id="277" r:id="rId22"/>
    <p:sldId id="278" r:id="rId23"/>
    <p:sldId id="279" r:id="rId24"/>
    <p:sldId id="280" r:id="rId25"/>
    <p:sldId id="303" r:id="rId26"/>
    <p:sldId id="304" r:id="rId27"/>
    <p:sldId id="305" r:id="rId28"/>
    <p:sldId id="286" r:id="rId29"/>
    <p:sldId id="288" r:id="rId30"/>
    <p:sldId id="293" r:id="rId31"/>
    <p:sldId id="296" r:id="rId32"/>
    <p:sldId id="294" r:id="rId33"/>
    <p:sldId id="287" r:id="rId34"/>
    <p:sldId id="270" r:id="rId35"/>
    <p:sldId id="276" r:id="rId36"/>
    <p:sldId id="298" r:id="rId37"/>
    <p:sldId id="297" r:id="rId38"/>
    <p:sldId id="281" r:id="rId39"/>
    <p:sldId id="283" r:id="rId40"/>
    <p:sldId id="284" r:id="rId41"/>
    <p:sldId id="285" r:id="rId42"/>
    <p:sldId id="289" r:id="rId43"/>
    <p:sldId id="290" r:id="rId44"/>
    <p:sldId id="291" r:id="rId45"/>
    <p:sldId id="282" r:id="rId46"/>
    <p:sldId id="299" r:id="rId47"/>
    <p:sldId id="308" r:id="rId48"/>
    <p:sldId id="292" r:id="rId49"/>
    <p:sldId id="300" r:id="rId50"/>
    <p:sldId id="301" r:id="rId51"/>
    <p:sldId id="302" r:id="rId52"/>
    <p:sldId id="306" r:id="rId53"/>
    <p:sldId id="295" r:id="rId54"/>
    <p:sldId id="307" r:id="rId55"/>
    <p:sldId id="257" r:id="rId56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nEBXTNYRwSJV3yWLfVQcA==" hashData="4ihmsaZVFwkYZpFyyIzbQ6/ldH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427" y="-67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81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6288F-92F9-4EE4-BE0A-B9CC44B9F21C}" type="datetimeFigureOut">
              <a:rPr lang="fr-FR" smtClean="0"/>
              <a:pPr/>
              <a:t>16/04/2025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ADA96-7CE9-4D48-A92E-CF4FB418256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6288F-92F9-4EE4-BE0A-B9CC44B9F21C}" type="datetimeFigureOut">
              <a:rPr lang="fr-FR" smtClean="0"/>
              <a:pPr/>
              <a:t>16/04/2025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ADA96-7CE9-4D48-A92E-CF4FB418256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6288F-92F9-4EE4-BE0A-B9CC44B9F21C}" type="datetimeFigureOut">
              <a:rPr lang="fr-FR" smtClean="0"/>
              <a:pPr/>
              <a:t>16/04/2025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ADA96-7CE9-4D48-A92E-CF4FB418256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08036" y="1129537"/>
            <a:ext cx="3601819" cy="3193908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153868" y="1129537"/>
            <a:ext cx="3603318" cy="3193908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6288F-92F9-4EE4-BE0A-B9CC44B9F21C}" type="datetimeFigureOut">
              <a:rPr lang="fr-FR" smtClean="0"/>
              <a:pPr/>
              <a:t>16/04/2025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ADA96-7CE9-4D48-A92E-CF4FB418256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6288F-92F9-4EE4-BE0A-B9CC44B9F21C}" type="datetimeFigureOut">
              <a:rPr lang="fr-FR" smtClean="0"/>
              <a:pPr/>
              <a:t>16/04/2025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ADA96-7CE9-4D48-A92E-CF4FB418256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6288F-92F9-4EE4-BE0A-B9CC44B9F21C}" type="datetimeFigureOut">
              <a:rPr lang="fr-FR" smtClean="0"/>
              <a:pPr/>
              <a:t>16/04/2025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ADA96-7CE9-4D48-A92E-CF4FB418256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6288F-92F9-4EE4-BE0A-B9CC44B9F21C}" type="datetimeFigureOut">
              <a:rPr lang="fr-FR" smtClean="0"/>
              <a:pPr/>
              <a:t>16/04/2025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ADA96-7CE9-4D48-A92E-CF4FB418256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6288F-92F9-4EE4-BE0A-B9CC44B9F21C}" type="datetimeFigureOut">
              <a:rPr lang="fr-FR" smtClean="0"/>
              <a:pPr/>
              <a:t>16/04/2025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ADA96-7CE9-4D48-A92E-CF4FB418256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6288F-92F9-4EE4-BE0A-B9CC44B9F21C}" type="datetimeFigureOut">
              <a:rPr lang="fr-FR" smtClean="0"/>
              <a:pPr/>
              <a:t>16/04/2025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ADA96-7CE9-4D48-A92E-CF4FB418256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6288F-92F9-4EE4-BE0A-B9CC44B9F21C}" type="datetimeFigureOut">
              <a:rPr lang="fr-FR" smtClean="0"/>
              <a:pPr/>
              <a:t>16/04/2025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ADA96-7CE9-4D48-A92E-CF4FB418256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6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6288F-92F9-4EE4-BE0A-B9CC44B9F21C}" type="datetimeFigureOut">
              <a:rPr lang="fr-FR" smtClean="0"/>
              <a:pPr/>
              <a:t>16/04/2025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ADA96-7CE9-4D48-A92E-CF4FB418256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90070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4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630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401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2" y="3702186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2" y="2441773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716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433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315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867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58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6301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4018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734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599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3" y="1344599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70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9" indent="0">
              <a:buNone/>
              <a:defRPr sz="2100" b="1"/>
            </a:lvl2pPr>
            <a:lvl3pPr marL="954337" indent="0">
              <a:buNone/>
              <a:defRPr sz="1800" b="1"/>
            </a:lvl3pPr>
            <a:lvl4pPr marL="1431506" indent="0">
              <a:buNone/>
              <a:defRPr sz="1700" b="1"/>
            </a:lvl4pPr>
            <a:lvl5pPr marL="1908675" indent="0">
              <a:buNone/>
              <a:defRPr sz="1700" b="1"/>
            </a:lvl5pPr>
            <a:lvl6pPr marL="2385843" indent="0">
              <a:buNone/>
              <a:defRPr sz="1700" b="1"/>
            </a:lvl6pPr>
            <a:lvl7pPr marL="2863012" indent="0">
              <a:buNone/>
              <a:defRPr sz="1700" b="1"/>
            </a:lvl7pPr>
            <a:lvl8pPr marL="3340181" indent="0">
              <a:buNone/>
              <a:defRPr sz="1700" b="1"/>
            </a:lvl8pPr>
            <a:lvl9pPr marL="381734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058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70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9" indent="0">
              <a:buNone/>
              <a:defRPr sz="2100" b="1"/>
            </a:lvl2pPr>
            <a:lvl3pPr marL="954337" indent="0">
              <a:buNone/>
              <a:defRPr sz="1800" b="1"/>
            </a:lvl3pPr>
            <a:lvl4pPr marL="1431506" indent="0">
              <a:buNone/>
              <a:defRPr sz="1700" b="1"/>
            </a:lvl4pPr>
            <a:lvl5pPr marL="1908675" indent="0">
              <a:buNone/>
              <a:defRPr sz="1700" b="1"/>
            </a:lvl5pPr>
            <a:lvl6pPr marL="2385843" indent="0">
              <a:buNone/>
              <a:defRPr sz="1700" b="1"/>
            </a:lvl6pPr>
            <a:lvl7pPr marL="2863012" indent="0">
              <a:buNone/>
              <a:defRPr sz="1700" b="1"/>
            </a:lvl7pPr>
            <a:lvl8pPr marL="3340181" indent="0">
              <a:buNone/>
              <a:defRPr sz="1700" b="1"/>
            </a:lvl8pPr>
            <a:lvl9pPr marL="381734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7058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683" y="22981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4" y="22949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683" y="1205551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7169" indent="0">
              <a:buNone/>
              <a:defRPr sz="1300"/>
            </a:lvl2pPr>
            <a:lvl3pPr marL="954337" indent="0">
              <a:buNone/>
              <a:defRPr sz="1100"/>
            </a:lvl3pPr>
            <a:lvl4pPr marL="1431506" indent="0">
              <a:buNone/>
              <a:defRPr sz="1000"/>
            </a:lvl4pPr>
            <a:lvl5pPr marL="1908675" indent="0">
              <a:buNone/>
              <a:defRPr sz="1000"/>
            </a:lvl5pPr>
            <a:lvl6pPr marL="2385843" indent="0">
              <a:buNone/>
              <a:defRPr sz="1000"/>
            </a:lvl6pPr>
            <a:lvl7pPr marL="2863012" indent="0">
              <a:buNone/>
              <a:defRPr sz="1000"/>
            </a:lvl7pPr>
            <a:lvl8pPr marL="3340181" indent="0">
              <a:buNone/>
              <a:defRPr sz="1000"/>
            </a:lvl8pPr>
            <a:lvl9pPr marL="381734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28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517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7169" indent="0">
              <a:buNone/>
              <a:defRPr sz="2900"/>
            </a:lvl2pPr>
            <a:lvl3pPr marL="954337" indent="0">
              <a:buNone/>
              <a:defRPr sz="2500"/>
            </a:lvl3pPr>
            <a:lvl4pPr marL="1431506" indent="0">
              <a:buNone/>
              <a:defRPr sz="2100"/>
            </a:lvl4pPr>
            <a:lvl5pPr marL="1908675" indent="0">
              <a:buNone/>
              <a:defRPr sz="2100"/>
            </a:lvl5pPr>
            <a:lvl6pPr marL="2385843" indent="0">
              <a:buNone/>
              <a:defRPr sz="2100"/>
            </a:lvl6pPr>
            <a:lvl7pPr marL="2863012" indent="0">
              <a:buNone/>
              <a:defRPr sz="2100"/>
            </a:lvl7pPr>
            <a:lvl8pPr marL="3340181" indent="0">
              <a:buNone/>
              <a:defRPr sz="2100"/>
            </a:lvl8pPr>
            <a:lvl9pPr marL="381734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77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7169" indent="0">
              <a:buNone/>
              <a:defRPr sz="1300"/>
            </a:lvl2pPr>
            <a:lvl3pPr marL="954337" indent="0">
              <a:buNone/>
              <a:defRPr sz="1100"/>
            </a:lvl3pPr>
            <a:lvl4pPr marL="1431506" indent="0">
              <a:buNone/>
              <a:defRPr sz="1000"/>
            </a:lvl4pPr>
            <a:lvl5pPr marL="1908675" indent="0">
              <a:buNone/>
              <a:defRPr sz="1000"/>
            </a:lvl5pPr>
            <a:lvl6pPr marL="2385843" indent="0">
              <a:buNone/>
              <a:defRPr sz="1000"/>
            </a:lvl6pPr>
            <a:lvl7pPr marL="2863012" indent="0">
              <a:buNone/>
              <a:defRPr sz="1000"/>
            </a:lvl7pPr>
            <a:lvl8pPr marL="3340181" indent="0">
              <a:buNone/>
              <a:defRPr sz="1000"/>
            </a:lvl8pPr>
            <a:lvl9pPr marL="381734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7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3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C6288F-92F9-4EE4-BE0A-B9CC44B9F21C}" type="datetimeFigureOut">
              <a:rPr lang="fr-FR" smtClean="0"/>
              <a:pPr/>
              <a:t>16/04/2025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FADA96-7CE9-4D48-A92E-CF4FB418256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0" y="231185"/>
            <a:ext cx="7776687" cy="960174"/>
          </a:xfrm>
          <a:prstGeom prst="rect">
            <a:avLst/>
          </a:prstGeom>
        </p:spPr>
        <p:txBody>
          <a:bodyPr vert="horz" lIns="95434" tIns="47717" rIns="95434" bIns="4771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0" y="1344599"/>
            <a:ext cx="7776687" cy="3802019"/>
          </a:xfrm>
          <a:prstGeom prst="rect">
            <a:avLst/>
          </a:prstGeom>
        </p:spPr>
        <p:txBody>
          <a:bodyPr vert="horz" lIns="95434" tIns="47717" rIns="95434" bIns="4771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4" y="5339816"/>
            <a:ext cx="2016178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l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16/04/2025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6"/>
            <a:ext cx="2736242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ctr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192" y="5339816"/>
            <a:ext cx="2016178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r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plus/>
  </p:transition>
  <p:txStyles>
    <p:titleStyle>
      <a:lvl1pPr algn="ctr" defTabSz="954337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876" indent="-357876" algn="l" defTabSz="954337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5399" indent="-298231" algn="l" defTabSz="954337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2922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0091" indent="-238585" algn="l" defTabSz="954337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7259" indent="-238585" algn="l" defTabSz="954337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4428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01597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8765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55934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7169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4337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31506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8675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5843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3012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40181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7349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16/04/2025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9.jpeg"/><Relationship Id="rId5" Type="http://schemas.openxmlformats.org/officeDocument/2006/relationships/image" Target="../media/image58.gif"/><Relationship Id="rId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-1260000">
            <a:off x="180000" y="288000"/>
            <a:ext cx="3237325" cy="2520000"/>
          </a:xfrm>
          <a:prstGeom prst="rect">
            <a:avLst/>
          </a:prstGeom>
          <a:noFill/>
        </p:spPr>
        <p:txBody>
          <a:bodyPr wrap="none" lIns="80028" tIns="40014" rIns="80028" bIns="40014" rtlCol="0">
            <a:prstTxWarp prst="textArchUpPour">
              <a:avLst/>
            </a:prstTxWarp>
            <a:spAutoFit/>
          </a:bodyPr>
          <a:lstStyle/>
          <a:p>
            <a:pPr defTabSz="954337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5904557" y="3888631"/>
            <a:ext cx="2664198" cy="1465804"/>
          </a:xfrm>
          <a:prstGeom prst="rect">
            <a:avLst/>
          </a:prstGeom>
          <a:noFill/>
        </p:spPr>
        <p:txBody>
          <a:bodyPr wrap="square" lIns="80028" tIns="40014" rIns="80028" bIns="40014" rtlCol="0">
            <a:spAutoFit/>
          </a:bodyPr>
          <a:lstStyle/>
          <a:p>
            <a:pPr algn="ctr" defTabSz="954337"/>
            <a:r>
              <a:rPr lang="fr-FR" sz="18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 par différents  </a:t>
            </a:r>
          </a:p>
          <a:p>
            <a:pPr algn="ctr" defTabSz="954337"/>
            <a:r>
              <a:rPr lang="fr-FR" sz="18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touristes  en  Alsace </a:t>
            </a:r>
          </a:p>
          <a:p>
            <a:pPr algn="ctr" defTabSz="954337"/>
            <a:r>
              <a:rPr lang="fr-FR" sz="18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pour  le  plaisir  du  partage</a:t>
            </a:r>
            <a:r>
              <a:rPr lang="fr-FR" sz="12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 </a:t>
            </a:r>
            <a:endParaRPr lang="fr-FR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284000" y="1728391"/>
            <a:ext cx="424837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47602"/>
            <a:r>
              <a:rPr lang="fr-FR" sz="2800" b="1" dirty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 </a:t>
            </a:r>
            <a:r>
              <a:rPr lang="fr-FR" sz="8000" b="1" dirty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prstClr val="black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oiny" pitchFamily="2" charset="0"/>
              </a:rPr>
              <a:t>Colmar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44000" y="3780000"/>
            <a:ext cx="5760936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47602"/>
            <a:r>
              <a:rPr lang="fr-FR" sz="5400" b="1" dirty="0">
                <a:ln w="24500" cmpd="dbl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alisto MT" pitchFamily="18" charset="0"/>
              </a:rPr>
              <a:t>sous l'œil sélectif </a:t>
            </a:r>
          </a:p>
          <a:p>
            <a:pPr algn="ctr" defTabSz="947602"/>
            <a:r>
              <a:rPr lang="fr-FR" sz="5400" b="1" dirty="0">
                <a:ln w="24500" cmpd="dbl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alisto MT" pitchFamily="18" charset="0"/>
              </a:rPr>
              <a:t>des touristes</a:t>
            </a:r>
            <a:endParaRPr lang="fr-FR" sz="1800" dirty="0">
              <a:ln w="24500" cmpd="dbl">
                <a:solidFill>
                  <a:schemeClr val="tx1"/>
                </a:solidFill>
                <a:prstDash val="solid"/>
                <a:miter lim="800000"/>
              </a:ln>
              <a:solidFill>
                <a:srgbClr val="FF0000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904000" y="36000"/>
            <a:ext cx="2736301" cy="1831418"/>
          </a:xfrm>
          <a:prstGeom prst="rect">
            <a:avLst/>
          </a:prstGeom>
        </p:spPr>
        <p:txBody>
          <a:bodyPr wrap="square" lIns="106828" tIns="53413" rIns="106828" bIns="53413">
            <a:spAutoFit/>
          </a:bodyPr>
          <a:lstStyle/>
          <a:p>
            <a:pPr algn="ctr" defTabSz="764982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La culture pour un photographe est bien plus importante </a:t>
            </a:r>
          </a:p>
          <a:p>
            <a:pPr algn="ctr" defTabSz="764982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que la technique</a:t>
            </a:r>
            <a:endParaRPr lang="fr-FR" sz="1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224037" y="1800399"/>
            <a:ext cx="63030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47602"/>
            <a:r>
              <a:rPr lang="fr-FR" sz="8000" b="1" dirty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66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oiny" pitchFamily="2" charset="0"/>
              </a:rPr>
              <a:t>1</a:t>
            </a:r>
            <a:endParaRPr lang="fr-FR" sz="1800" dirty="0">
              <a:solidFill>
                <a:srgbClr val="FF6600"/>
              </a:solidFill>
            </a:endParaRPr>
          </a:p>
        </p:txBody>
      </p:sp>
      <p:pic>
        <p:nvPicPr>
          <p:cNvPr id="13" name="Image 12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456285" y="576263"/>
            <a:ext cx="1061051" cy="1260000"/>
          </a:xfrm>
          <a:prstGeom prst="rect">
            <a:avLst/>
          </a:prstGeom>
        </p:spPr>
      </p:pic>
      <p:pic>
        <p:nvPicPr>
          <p:cNvPr id="9" name="Michel Pépé  -  Emerveillement 1 (amazing relaxing music) HD.wav">
            <a:hlinkClick r:id="" action="ppaction://media"/>
          </p:cNvPr>
          <p:cNvPicPr>
            <a:picLocks noRot="1" noChangeAspect="1"/>
          </p:cNvPicPr>
          <p:nvPr>
            <a:wavAudioFile r:embed="rId1" name="Michel Pépé  -  Emerveillement 1 (amazing relaxing music) HD.wav"/>
          </p:nvPr>
        </p:nvPicPr>
        <p:blipFill>
          <a:blip r:embed="rId5" cstate="print"/>
          <a:stretch>
            <a:fillRect/>
          </a:stretch>
        </p:blipFill>
        <p:spPr>
          <a:xfrm>
            <a:off x="3744317" y="230445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600"/>
                            </p:stCondLst>
                            <p:childTnLst>
                              <p:par>
                                <p:cTn id="22" presetID="1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100"/>
                            </p:stCondLst>
                            <p:childTnLst>
                              <p:par>
                                <p:cTn id="2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100"/>
                            </p:stCondLst>
                            <p:childTnLst>
                              <p:par>
                                <p:cTn id="3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7100"/>
                            </p:stCondLst>
                            <p:childTnLst>
                              <p:par>
                                <p:cTn id="3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9100"/>
                            </p:stCondLst>
                            <p:childTnLst>
                              <p:par>
                                <p:cTn id="3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5" grpId="0"/>
      <p:bldP spid="8" grpId="0"/>
      <p:bldP spid="12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025251_9181456705205017_6978212052035960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881020_1246328859829221_19542253672416604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907309_1246328893162551_809366469514985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015232_1246328926495881_43934144057812053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108958_10231824159894244_14227030891639721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59938" y="0"/>
            <a:ext cx="492088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118107_1246328819829225_4485320812785808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058087_1246328713162569_71009513834752218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4225362_1591518928469681_76042219936397277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37901" y="0"/>
            <a:ext cx="3764960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408828_521277920825600_52643987896539151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6214" y="0"/>
            <a:ext cx="462833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471793_10231974617095580_42647245333742390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559506_1974263269742539_79275386401599694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16036" y="0"/>
            <a:ext cx="6608691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609292_1719803872137377_67498406798313591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0089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871996_8625738804130499_71162432317256142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890532_8625739447463768_74433208449394458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892530_8625740077463705_7855267701810817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127146_8625741284130251_81046804312794260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9940" y="0"/>
            <a:ext cx="803719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463971_8625738234130556_78624056067460070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464486_8625737640797282_44450690301553368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466923_8625740757463637_73982984905947615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515734_8625741814130198_15072376207017747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41347" y="0"/>
            <a:ext cx="315806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t. Martin464387105_1705704410251094_85206450559554518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7499" y="0"/>
            <a:ext cx="4245765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t. Martin464773692_1705704513584417_26805336252404031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7499" y="0"/>
            <a:ext cx="4245765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t. Martin464827880_1705704613584407_6245257542788919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2485" y="0"/>
            <a:ext cx="439579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8909484_3936869153193952_16653922432887393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4255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102601_3936869059860628_19776767760796821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000"/>
            <a:ext cx="8640763" cy="4896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437849_3936869106527290_59613751094790409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" y="0"/>
            <a:ext cx="822775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487426_3936871619860372_4575886046162168695_n.jpg"/>
          <p:cNvPicPr>
            <a:picLocks noChangeAspect="1"/>
          </p:cNvPicPr>
          <p:nvPr/>
        </p:nvPicPr>
        <p:blipFill>
          <a:blip r:embed="rId2" cstate="print"/>
          <a:srcRect l="-923"/>
          <a:stretch>
            <a:fillRect/>
          </a:stretch>
        </p:blipFill>
        <p:spPr>
          <a:xfrm>
            <a:off x="-105543" y="432247"/>
            <a:ext cx="8746306" cy="4824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444083_3936869019860632_4815964069916967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4255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8958147_3936868866527314_34668430201771377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4255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680999_583872537422226_72953914876448468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431441_583872507422229_69638224561721021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908422_3936868966527304_53858762746249993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552818_3936869269860607_56839930880949935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247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562338_3936870559860478_32853660902664179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802880" cy="554736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8156926_3936870339860500_31147622779186296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8540784_3936870199860514_2736743251979121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4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8833066_3936870079860526_67702879289909729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150167_3936869196527281_38933644963941122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150867_3936868909860643_74312001713830217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92000"/>
            <a:ext cx="8784877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206270_3936868816527319_44634730247278362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39916" y="0"/>
            <a:ext cx="5160930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711221_3936870403193827_89372300125621167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924437_3936869313193936_83500017179170893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0095286_3936870283193839_80331192801869266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291492_3936870536527147_66223409480157488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927155_3936870496527151_86289045696361128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969559_3936870446527156_5993894474392751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ur des tailleurs de pierr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6590" y="0"/>
            <a:ext cx="380758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2010527136019506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12000"/>
            <a:ext cx="8640000" cy="4514072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464372_3936870603193807_3134569016881853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4000"/>
            <a:ext cx="8640000" cy="5425316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gare-inspire-e-de-celle-de-dantzig-est-mise-en-service-en-19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515"/>
            <a:ext cx="8640763" cy="5738007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6624000" y="3672607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4104000" y="5112767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2449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944117" y="1872407"/>
            <a:ext cx="3960440" cy="1244360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Michel </a:t>
            </a:r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Pépé  </a:t>
            </a:r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Emerveillement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160141" y="4680719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80000" y="5436000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16.04.2025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000" y="4644000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660000">
            <a:off x="6912669" y="756000"/>
            <a:ext cx="757842" cy="673006"/>
          </a:xfrm>
          <a:prstGeom prst="rect">
            <a:avLst/>
          </a:prstGeom>
        </p:spPr>
      </p:pic>
      <p:pic>
        <p:nvPicPr>
          <p:cNvPr id="12" name="Image 11" descr="a1IMG_2156 copie red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080000">
            <a:off x="4176000" y="4104000"/>
            <a:ext cx="1440000" cy="1080000"/>
          </a:xfrm>
          <a:prstGeom prst="rect">
            <a:avLst/>
          </a:prstGeom>
        </p:spPr>
      </p:pic>
      <p:sp>
        <p:nvSpPr>
          <p:cNvPr id="13" name="Rectangle à coins arrondis 12"/>
          <p:cNvSpPr>
            <a:spLocks noChangeAspect="1"/>
          </p:cNvSpPr>
          <p:nvPr/>
        </p:nvSpPr>
        <p:spPr>
          <a:xfrm>
            <a:off x="359941" y="144215"/>
            <a:ext cx="1620000" cy="1800000"/>
          </a:xfrm>
          <a:prstGeom prst="round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0"/>
                            </p:stCondLst>
                            <p:childTnLst>
                              <p:par>
                                <p:cTn id="3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3000"/>
                            </p:stCondLst>
                            <p:childTnLst>
                              <p:par>
                                <p:cTn id="3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0"/>
                            </p:stCondLst>
                            <p:childTnLst>
                              <p:par>
                                <p:cTn id="3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  <p:bldP spid="1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</TotalTime>
  <Words>40</Words>
  <Application>Microsoft Office PowerPoint</Application>
  <PresentationFormat>Personnalisé</PresentationFormat>
  <Paragraphs>15</Paragraphs>
  <Slides>53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53</vt:i4>
      </vt:variant>
    </vt:vector>
  </HeadingPairs>
  <TitlesOfParts>
    <vt:vector size="56" baseType="lpstr">
      <vt:lpstr>Thème Office</vt:lpstr>
      <vt:lpstr>67_Thème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23</cp:revision>
  <dcterms:created xsi:type="dcterms:W3CDTF">2025-04-15T18:09:08Z</dcterms:created>
  <dcterms:modified xsi:type="dcterms:W3CDTF">2025-04-16T19:50:03Z</dcterms:modified>
</cp:coreProperties>
</file>