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6" r:id="rId2"/>
  </p:sldMasterIdLst>
  <p:notesMasterIdLst>
    <p:notesMasterId r:id="rId55"/>
  </p:notesMasterIdLst>
  <p:sldIdLst>
    <p:sldId id="335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65" r:id="rId33"/>
    <p:sldId id="366" r:id="rId34"/>
    <p:sldId id="367" r:id="rId35"/>
    <p:sldId id="368" r:id="rId36"/>
    <p:sldId id="369" r:id="rId37"/>
    <p:sldId id="370" r:id="rId38"/>
    <p:sldId id="371" r:id="rId39"/>
    <p:sldId id="372" r:id="rId40"/>
    <p:sldId id="373" r:id="rId41"/>
    <p:sldId id="374" r:id="rId42"/>
    <p:sldId id="375" r:id="rId43"/>
    <p:sldId id="376" r:id="rId44"/>
    <p:sldId id="377" r:id="rId45"/>
    <p:sldId id="378" r:id="rId46"/>
    <p:sldId id="379" r:id="rId47"/>
    <p:sldId id="380" r:id="rId48"/>
    <p:sldId id="381" r:id="rId49"/>
    <p:sldId id="382" r:id="rId50"/>
    <p:sldId id="383" r:id="rId51"/>
    <p:sldId id="384" r:id="rId52"/>
    <p:sldId id="385" r:id="rId53"/>
    <p:sldId id="302" r:id="rId54"/>
  </p:sldIdLst>
  <p:sldSz cx="8640763" cy="5761038"/>
  <p:notesSz cx="6858000" cy="9144000"/>
  <p:defaultTextStyle>
    <a:defPPr>
      <a:defRPr lang="fr-FR"/>
    </a:defPPr>
    <a:lvl1pPr marL="0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8244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6479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4718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32955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91196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9439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7676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65916" algn="l" defTabSz="91647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4D589-4303-4394-837E-9DB7FCAE5041}" type="datetimeFigureOut">
              <a:rPr lang="fr-FR" smtClean="0"/>
              <a:pPr/>
              <a:t>04/04/2025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31DE6-7A0B-43CC-ABAD-85F44119F53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4706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9413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54119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8826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23532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08238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92945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77650" algn="l" defTabSz="76941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718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28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4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4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5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03"/>
            <a:ext cx="734464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7"/>
            <a:ext cx="734464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4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47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7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19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4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67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59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319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0" y="1344319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99" y="1289570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44" indent="0">
              <a:buNone/>
              <a:defRPr sz="2000" b="1"/>
            </a:lvl2pPr>
            <a:lvl3pPr marL="916479" indent="0">
              <a:buNone/>
              <a:defRPr sz="1800" b="1"/>
            </a:lvl3pPr>
            <a:lvl4pPr marL="1374718" indent="0">
              <a:buNone/>
              <a:defRPr sz="1600" b="1"/>
            </a:lvl4pPr>
            <a:lvl5pPr marL="1832955" indent="0">
              <a:buNone/>
              <a:defRPr sz="1600" b="1"/>
            </a:lvl5pPr>
            <a:lvl6pPr marL="2291196" indent="0">
              <a:buNone/>
              <a:defRPr sz="1600" b="1"/>
            </a:lvl6pPr>
            <a:lvl7pPr marL="2749439" indent="0">
              <a:buNone/>
              <a:defRPr sz="1600" b="1"/>
            </a:lvl7pPr>
            <a:lvl8pPr marL="3207676" indent="0">
              <a:buNone/>
              <a:defRPr sz="1600" b="1"/>
            </a:lvl8pPr>
            <a:lvl9pPr marL="366591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99" y="1826997"/>
            <a:ext cx="38178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0" y="1289570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44" indent="0">
              <a:buNone/>
              <a:defRPr sz="2000" b="1"/>
            </a:lvl2pPr>
            <a:lvl3pPr marL="916479" indent="0">
              <a:buNone/>
              <a:defRPr sz="1800" b="1"/>
            </a:lvl3pPr>
            <a:lvl4pPr marL="1374718" indent="0">
              <a:buNone/>
              <a:defRPr sz="1600" b="1"/>
            </a:lvl4pPr>
            <a:lvl5pPr marL="1832955" indent="0">
              <a:buNone/>
              <a:defRPr sz="1600" b="1"/>
            </a:lvl5pPr>
            <a:lvl6pPr marL="2291196" indent="0">
              <a:buNone/>
              <a:defRPr sz="1600" b="1"/>
            </a:lvl6pPr>
            <a:lvl7pPr marL="2749439" indent="0">
              <a:buNone/>
              <a:defRPr sz="1600" b="1"/>
            </a:lvl7pPr>
            <a:lvl8pPr marL="3207676" indent="0">
              <a:buNone/>
              <a:defRPr sz="1600" b="1"/>
            </a:lvl8pPr>
            <a:lvl9pPr marL="3665916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0" y="1826997"/>
            <a:ext cx="3819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6" y="229437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75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6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44" indent="0">
              <a:buNone/>
              <a:defRPr sz="1300"/>
            </a:lvl2pPr>
            <a:lvl3pPr marL="916479" indent="0">
              <a:buNone/>
              <a:defRPr sz="1000"/>
            </a:lvl3pPr>
            <a:lvl4pPr marL="1374718" indent="0">
              <a:buNone/>
              <a:defRPr sz="900"/>
            </a:lvl4pPr>
            <a:lvl5pPr marL="1832955" indent="0">
              <a:buNone/>
              <a:defRPr sz="900"/>
            </a:lvl5pPr>
            <a:lvl6pPr marL="2291196" indent="0">
              <a:buNone/>
              <a:defRPr sz="900"/>
            </a:lvl6pPr>
            <a:lvl7pPr marL="2749439" indent="0">
              <a:buNone/>
              <a:defRPr sz="900"/>
            </a:lvl7pPr>
            <a:lvl8pPr marL="3207676" indent="0">
              <a:buNone/>
              <a:defRPr sz="900"/>
            </a:lvl8pPr>
            <a:lvl9pPr marL="3665916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0" y="4032733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0" y="514836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44" indent="0">
              <a:buNone/>
              <a:defRPr sz="2800"/>
            </a:lvl2pPr>
            <a:lvl3pPr marL="916479" indent="0">
              <a:buNone/>
              <a:defRPr sz="2400"/>
            </a:lvl3pPr>
            <a:lvl4pPr marL="1374718" indent="0">
              <a:buNone/>
              <a:defRPr sz="2000"/>
            </a:lvl4pPr>
            <a:lvl5pPr marL="1832955" indent="0">
              <a:buNone/>
              <a:defRPr sz="2000"/>
            </a:lvl5pPr>
            <a:lvl6pPr marL="2291196" indent="0">
              <a:buNone/>
              <a:defRPr sz="2000"/>
            </a:lvl6pPr>
            <a:lvl7pPr marL="2749439" indent="0">
              <a:buNone/>
              <a:defRPr sz="2000"/>
            </a:lvl7pPr>
            <a:lvl8pPr marL="3207676" indent="0">
              <a:buNone/>
              <a:defRPr sz="2000"/>
            </a:lvl8pPr>
            <a:lvl9pPr marL="3665916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0" y="4508816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44" indent="0">
              <a:buNone/>
              <a:defRPr sz="1300"/>
            </a:lvl2pPr>
            <a:lvl3pPr marL="916479" indent="0">
              <a:buNone/>
              <a:defRPr sz="1000"/>
            </a:lvl3pPr>
            <a:lvl4pPr marL="1374718" indent="0">
              <a:buNone/>
              <a:defRPr sz="900"/>
            </a:lvl4pPr>
            <a:lvl5pPr marL="1832955" indent="0">
              <a:buNone/>
              <a:defRPr sz="900"/>
            </a:lvl5pPr>
            <a:lvl6pPr marL="2291196" indent="0">
              <a:buNone/>
              <a:defRPr sz="900"/>
            </a:lvl6pPr>
            <a:lvl7pPr marL="2749439" indent="0">
              <a:buNone/>
              <a:defRPr sz="900"/>
            </a:lvl7pPr>
            <a:lvl8pPr marL="3207676" indent="0">
              <a:buNone/>
              <a:defRPr sz="900"/>
            </a:lvl8pPr>
            <a:lvl9pPr marL="3665916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5" y="230713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9" y="230713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7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01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0" y="370391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0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7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892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5" y="1344892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7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2" y="128957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80" indent="0">
              <a:buNone/>
              <a:defRPr sz="2100" b="1"/>
            </a:lvl2pPr>
            <a:lvl3pPr marL="952951" indent="0">
              <a:buNone/>
              <a:defRPr sz="1800" b="1"/>
            </a:lvl3pPr>
            <a:lvl4pPr marL="1429391" indent="0">
              <a:buNone/>
              <a:defRPr sz="1700" b="1"/>
            </a:lvl4pPr>
            <a:lvl5pPr marL="1905870" indent="0">
              <a:buNone/>
              <a:defRPr sz="1700" b="1"/>
            </a:lvl5pPr>
            <a:lvl6pPr marL="2382315" indent="0">
              <a:buNone/>
              <a:defRPr sz="1700" b="1"/>
            </a:lvl6pPr>
            <a:lvl7pPr marL="2858789" indent="0">
              <a:buNone/>
              <a:defRPr sz="1700" b="1"/>
            </a:lvl7pPr>
            <a:lvl8pPr marL="3335251" indent="0">
              <a:buNone/>
              <a:defRPr sz="1700" b="1"/>
            </a:lvl8pPr>
            <a:lvl9pPr marL="381170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2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12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9" y="231291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12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18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80" indent="0">
              <a:buNone/>
              <a:defRPr sz="2900"/>
            </a:lvl2pPr>
            <a:lvl3pPr marL="952951" indent="0">
              <a:buNone/>
              <a:defRPr sz="2500"/>
            </a:lvl3pPr>
            <a:lvl4pPr marL="1429391" indent="0">
              <a:buNone/>
              <a:defRPr sz="2100"/>
            </a:lvl4pPr>
            <a:lvl5pPr marL="1905870" indent="0">
              <a:buNone/>
              <a:defRPr sz="2100"/>
            </a:lvl5pPr>
            <a:lvl6pPr marL="2382315" indent="0">
              <a:buNone/>
              <a:defRPr sz="2100"/>
            </a:lvl6pPr>
            <a:lvl7pPr marL="2858789" indent="0">
              <a:buNone/>
              <a:defRPr sz="2100"/>
            </a:lvl7pPr>
            <a:lvl8pPr marL="3335251" indent="0">
              <a:buNone/>
              <a:defRPr sz="2100"/>
            </a:lvl8pPr>
            <a:lvl9pPr marL="381170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2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80" indent="0">
              <a:buNone/>
              <a:defRPr sz="1300"/>
            </a:lvl2pPr>
            <a:lvl3pPr marL="952951" indent="0">
              <a:buNone/>
              <a:defRPr sz="1100"/>
            </a:lvl3pPr>
            <a:lvl4pPr marL="1429391" indent="0">
              <a:buNone/>
              <a:defRPr sz="1000"/>
            </a:lvl4pPr>
            <a:lvl5pPr marL="1905870" indent="0">
              <a:buNone/>
              <a:defRPr sz="1000"/>
            </a:lvl5pPr>
            <a:lvl6pPr marL="2382315" indent="0">
              <a:buNone/>
              <a:defRPr sz="1000"/>
            </a:lvl6pPr>
            <a:lvl7pPr marL="2858789" indent="0">
              <a:buNone/>
              <a:defRPr sz="1000"/>
            </a:lvl7pPr>
            <a:lvl8pPr marL="3335251" indent="0">
              <a:buNone/>
              <a:defRPr sz="1000"/>
            </a:lvl8pPr>
            <a:lvl9pPr marL="381170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2627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2627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2" y="230773"/>
            <a:ext cx="7776687" cy="960174"/>
          </a:xfrm>
          <a:prstGeom prst="rect">
            <a:avLst/>
          </a:prstGeom>
        </p:spPr>
        <p:txBody>
          <a:bodyPr vert="horz" lIns="91647" tIns="45819" rIns="91647" bIns="4581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2" y="1344319"/>
            <a:ext cx="7776687" cy="3802019"/>
          </a:xfrm>
          <a:prstGeom prst="rect">
            <a:avLst/>
          </a:prstGeom>
        </p:spPr>
        <p:txBody>
          <a:bodyPr vert="horz" lIns="91647" tIns="45819" rIns="91647" bIns="4581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14" y="5339632"/>
            <a:ext cx="2016177" cy="306722"/>
          </a:xfrm>
          <a:prstGeom prst="rect">
            <a:avLst/>
          </a:prstGeom>
        </p:spPr>
        <p:txBody>
          <a:bodyPr vert="horz" lIns="91647" tIns="45819" rIns="91647" bIns="4581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2" y="5339632"/>
            <a:ext cx="2736242" cy="306722"/>
          </a:xfrm>
          <a:prstGeom prst="rect">
            <a:avLst/>
          </a:prstGeom>
        </p:spPr>
        <p:txBody>
          <a:bodyPr vert="horz" lIns="91647" tIns="45819" rIns="91647" bIns="4581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623" y="5339632"/>
            <a:ext cx="2016177" cy="306722"/>
          </a:xfrm>
          <a:prstGeom prst="rect">
            <a:avLst/>
          </a:prstGeom>
        </p:spPr>
        <p:txBody>
          <a:bodyPr vert="horz" lIns="91647" tIns="45819" rIns="91647" bIns="4581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1647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687" indent="-343687" algn="l" defTabSz="91647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38" indent="-286401" algn="l" defTabSz="91647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598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836" indent="-229126" algn="l" defTabSz="91647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076" indent="-229126" algn="l" defTabSz="91647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324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557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6796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035" indent="-229126" algn="l" defTabSz="91647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44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479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718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2955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196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439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676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5916" algn="l" defTabSz="91647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5" y="233135"/>
            <a:ext cx="7776687" cy="960174"/>
          </a:xfrm>
          <a:prstGeom prst="rect">
            <a:avLst/>
          </a:prstGeom>
        </p:spPr>
        <p:txBody>
          <a:bodyPr vert="horz" lIns="94875" tIns="47435" rIns="94875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5" y="1344892"/>
            <a:ext cx="7776687" cy="3802019"/>
          </a:xfrm>
          <a:prstGeom prst="rect">
            <a:avLst/>
          </a:prstGeom>
        </p:spPr>
        <p:txBody>
          <a:bodyPr vert="horz" lIns="94875" tIns="47435" rIns="94875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0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l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0"/>
            <a:ext cx="2736242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ct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0"/>
            <a:ext cx="2016178" cy="306722"/>
          </a:xfrm>
          <a:prstGeom prst="rect">
            <a:avLst/>
          </a:prstGeom>
        </p:spPr>
        <p:txBody>
          <a:bodyPr vert="horz" lIns="94875" tIns="47435" rIns="94875" bIns="47435" rtlCol="0" anchor="ctr"/>
          <a:lstStyle>
            <a:lvl1pPr algn="r" defTabSz="9529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 advTm="4000">
    <p:random/>
  </p:transition>
  <p:txStyles>
    <p:titleStyle>
      <a:lvl1pPr algn="ctr" defTabSz="9529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62" indent="-357362" algn="l" defTabSz="9529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44" indent="-297792" algn="l" defTabSz="9529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24" indent="-238250" algn="l" defTabSz="9529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89" indent="-238250" algn="l" defTabSz="9529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44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7013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9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61" indent="-238250" algn="l" defTabSz="9529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8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9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70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315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8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51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709" algn="l" defTabSz="9529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6" y="4536000"/>
            <a:ext cx="8640763" cy="1314478"/>
          </a:xfrm>
          <a:prstGeom prst="rect">
            <a:avLst/>
          </a:prstGeom>
          <a:noFill/>
        </p:spPr>
        <p:txBody>
          <a:bodyPr wrap="none" lIns="79543" tIns="39770" rIns="79543" bIns="39770" rtlCol="0">
            <a:prstTxWarp prst="textPlain">
              <a:avLst/>
            </a:prstTxWarp>
            <a:spAutoFit/>
          </a:bodyPr>
          <a:lstStyle/>
          <a:p>
            <a:pPr defTabSz="952951"/>
            <a:r>
              <a:rPr lang="fr-FR" sz="52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solidFill>
                  <a:prstClr val="black"/>
                </a:solidFill>
                <a:latin typeface="Broadway" pitchFamily="82" charset="0"/>
              </a:rPr>
              <a:t>D’un  autre  regard </a:t>
            </a:r>
            <a:endParaRPr lang="fr-FR" sz="52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solidFill>
                <a:prstClr val="black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780000">
            <a:off x="72000" y="2160000"/>
            <a:ext cx="3031647" cy="2340000"/>
          </a:xfrm>
          <a:prstGeom prst="rect">
            <a:avLst/>
          </a:prstGeom>
          <a:noFill/>
        </p:spPr>
        <p:txBody>
          <a:bodyPr wrap="none" lIns="79543" tIns="39770" rIns="79543" bIns="39770" rtlCol="0">
            <a:prstTxWarp prst="textArchUpPour">
              <a:avLst/>
            </a:prstTxWarp>
            <a:spAutoFit/>
          </a:bodyPr>
          <a:lstStyle/>
          <a:p>
            <a:pPr defTabSz="952951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80000">
            <a:off x="5785867" y="3341207"/>
            <a:ext cx="1667138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440061" y="288231"/>
            <a:ext cx="2182831" cy="1311423"/>
          </a:xfrm>
          <a:prstGeom prst="rect">
            <a:avLst/>
          </a:prstGeom>
          <a:noFill/>
        </p:spPr>
        <p:txBody>
          <a:bodyPr wrap="square" lIns="79543" tIns="39770" rIns="79543" bIns="39770" rtlCol="0">
            <a:spAutoFit/>
          </a:bodyPr>
          <a:lstStyle/>
          <a:p>
            <a:pPr algn="ctr" defTabSz="952951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2951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76000" y="108000"/>
            <a:ext cx="2376264" cy="2261639"/>
          </a:xfrm>
          <a:prstGeom prst="rect">
            <a:avLst/>
          </a:prstGeom>
        </p:spPr>
        <p:txBody>
          <a:bodyPr wrap="square" lIns="106194" tIns="53083" rIns="106194" bIns="53083">
            <a:spAutoFit/>
          </a:bodyPr>
          <a:lstStyle/>
          <a:p>
            <a:pPr algn="ctr" defTabSz="952951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Photographier, </a:t>
            </a:r>
          </a:p>
          <a:p>
            <a:pPr algn="ctr" defTabSz="952951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c’est une attitude, </a:t>
            </a:r>
          </a:p>
          <a:p>
            <a:pPr algn="ctr" defTabSz="952951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façon d’être, </a:t>
            </a:r>
          </a:p>
          <a:p>
            <a:pPr algn="ctr" defTabSz="952951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une manière de vivre.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64197" y="3312567"/>
            <a:ext cx="592036" cy="880627"/>
          </a:xfrm>
          <a:prstGeom prst="rect">
            <a:avLst/>
          </a:prstGeom>
        </p:spPr>
        <p:txBody>
          <a:bodyPr wrap="none" lIns="79636" tIns="39815" rIns="79636" bIns="39815">
            <a:spAutoFit/>
          </a:bodyPr>
          <a:lstStyle/>
          <a:p>
            <a:pPr defTabSz="952951"/>
            <a:r>
              <a:rPr lang="fr-FR" sz="52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4</a:t>
            </a:r>
            <a:endParaRPr lang="fr-FR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Ara Malikian - Aria de Bach.wav">
            <a:hlinkClick r:id="" action="ppaction://media"/>
          </p:cNvPr>
          <p:cNvPicPr>
            <a:picLocks noRot="1" noChangeAspect="1"/>
          </p:cNvPicPr>
          <p:nvPr>
            <a:wavAudioFile r:embed="rId1" name="Ara Malikian - Aria de Bach.wav"/>
          </p:nvPr>
        </p:nvPicPr>
        <p:blipFill>
          <a:blip r:embed="rId5" cstate="print"/>
          <a:stretch>
            <a:fillRect/>
          </a:stretch>
        </p:blipFill>
        <p:spPr>
          <a:xfrm>
            <a:off x="4320381" y="100831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1551_415178154377262_1193612116988693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3162_415177867710624_60444753696586029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3579_415177964377281_26493391808418732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78101_415178447710566_2183778699505584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584655_415178824377195_7314758119904481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665186_415178317710579_2724733137832098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312269" y="504255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rush Script MT" pitchFamily="66" charset="0"/>
              </a:rPr>
              <a:t>Strasbourg</a:t>
            </a:r>
            <a:endParaRPr lang="fr-FR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016125" y="504255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rush Script MT" pitchFamily="66" charset="0"/>
              </a:rPr>
              <a:t>Strasbourg</a:t>
            </a:r>
            <a:endParaRPr lang="fr-FR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9941" y="1152327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rush Script MT" pitchFamily="66" charset="0"/>
              </a:rPr>
              <a:t>Strasbourg</a:t>
            </a:r>
            <a:endParaRPr lang="fr-FR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22759_958444962481459_7208678555691754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88333" y="216223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Brush Script MT" pitchFamily="66" charset="0"/>
              </a:rPr>
              <a:t>Strasbourg</a:t>
            </a:r>
            <a:endParaRPr lang="fr-FR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27110_8056481847700549_21013576740082683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60519_8056482974367103_7395191295728030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67885_8056483267700407_52707259815480619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17174_1175735363835265_4093594157470416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6258" y="0"/>
            <a:ext cx="4148247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36405" y="216223"/>
            <a:ext cx="1677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rush Script MT" pitchFamily="66" charset="0"/>
              </a:rPr>
              <a:t>Haut  </a:t>
            </a:r>
            <a:r>
              <a:rPr lang="fr-FR" dirty="0" err="1" smtClean="0">
                <a:solidFill>
                  <a:schemeClr val="bg1"/>
                </a:solidFill>
                <a:latin typeface="Brush Script MT" pitchFamily="66" charset="0"/>
              </a:rPr>
              <a:t>Koenigsbourg</a:t>
            </a:r>
            <a:endParaRPr lang="fr-FR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871006_8056483581033709_8480553931870535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04382_415178624377215_3374513974638803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52429" y="432247"/>
            <a:ext cx="1677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Brush Script MT" pitchFamily="66" charset="0"/>
              </a:rPr>
              <a:t>Haut  </a:t>
            </a:r>
            <a:r>
              <a:rPr lang="fr-FR" dirty="0" err="1" smtClean="0">
                <a:latin typeface="Brush Script MT" pitchFamily="66" charset="0"/>
              </a:rPr>
              <a:t>Koenigsbourg</a:t>
            </a:r>
            <a:endParaRPr lang="fr-FR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58450_10161112098966912_464587487287484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63905_10161112104611912_4983195198163022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1160_684373303910659_19481886722127599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241" y="0"/>
            <a:ext cx="43282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75514_10161112102866912_955995012031445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87008_10161112100331912_54337489170010985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0673_10161112098231912_183974819758579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1789_10161112101076912_42861996796513209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7191_10161112103201912_1685474367235645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37611_10161112099741912_9123499279147084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3509_684373247243998_82034579261441558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31175339_10161112098436912_31277727997549139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5492_10161112098116912_3627075648612135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9024_10161112104386912_60761139466907699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99734_10161112100616912_6623733378193260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7371_10161112099261912_78416902643438939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47533_684373197244003_380965079422702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368274_809516351193417_89813123450396042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03560_809516314526754_5324809084514397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50680_10161112104916912_8012309085725342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73854_10161112103741912_3399693772892414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80773_8056482461033821_2829948564428791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96048_10161112098631912_5713806097912225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00079_10161112102536912_8134011823310326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55190_10161112100061912_2952263267453884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75525_809516434526742_29946840974545717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3440" y="0"/>
            <a:ext cx="76738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096245" y="432247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Brush Script MT" pitchFamily="66" charset="0"/>
              </a:rPr>
              <a:t>Strasbourg</a:t>
            </a:r>
            <a:endParaRPr lang="fr-FR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691567_958442499148372_3461751443586472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20381" y="792287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Brush Script MT" pitchFamily="66" charset="0"/>
              </a:rPr>
              <a:t>Strasbourg</a:t>
            </a:r>
            <a:endParaRPr lang="fr-FR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816325" y="792287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Brush Script MT" pitchFamily="66" charset="0"/>
              </a:rPr>
              <a:t>Strasbourg</a:t>
            </a:r>
            <a:endParaRPr lang="fr-FR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16325" y="792287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rush Script MT" pitchFamily="66" charset="0"/>
              </a:rPr>
              <a:t>Strasbourg</a:t>
            </a:r>
            <a:endParaRPr lang="fr-FR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16325" y="792287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Brush Script MT" pitchFamily="66" charset="0"/>
              </a:rPr>
              <a:t>Strasbourg</a:t>
            </a:r>
            <a:endParaRPr lang="fr-FR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00076" y="5076002"/>
            <a:ext cx="1844335" cy="647367"/>
          </a:xfrm>
          <a:prstGeom prst="rect">
            <a:avLst/>
          </a:prstGeom>
          <a:noFill/>
        </p:spPr>
        <p:txBody>
          <a:bodyPr wrap="none" lIns="101828" tIns="50912" rIns="101828" bIns="50912" rtlCol="0">
            <a:spAutoFit/>
          </a:bodyPr>
          <a:lstStyle/>
          <a:p>
            <a:r>
              <a:rPr lang="fr-FR" sz="35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472432" y="540000"/>
            <a:ext cx="1071000" cy="61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28" tIns="50912" rIns="101828" bIns="50912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2436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28" y="3042000"/>
            <a:ext cx="3835328" cy="1180036"/>
          </a:xfrm>
          <a:prstGeom prst="rect">
            <a:avLst/>
          </a:prstGeom>
          <a:noFill/>
        </p:spPr>
        <p:txBody>
          <a:bodyPr wrap="square" lIns="101828" tIns="50912" rIns="101828" bIns="50912" rtlCol="0">
            <a:spAutoFit/>
          </a:bodyPr>
          <a:lstStyle/>
          <a:p>
            <a:pPr algn="ctr"/>
            <a:r>
              <a:rPr lang="en-US" sz="35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Ara</a:t>
            </a:r>
            <a:r>
              <a:rPr lang="en-US" sz="35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35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Malikian</a:t>
            </a:r>
            <a:endParaRPr lang="en-US" sz="35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35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Aria  de  Bach</a:t>
            </a:r>
            <a:endParaRPr lang="fr-FR" sz="35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2" y="2234361"/>
            <a:ext cx="1726039" cy="647367"/>
          </a:xfrm>
          <a:prstGeom prst="rect">
            <a:avLst/>
          </a:prstGeom>
          <a:noFill/>
        </p:spPr>
        <p:txBody>
          <a:bodyPr wrap="none" lIns="101828" tIns="50912" rIns="101828" bIns="50912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288" y="565123"/>
            <a:ext cx="975086" cy="302873"/>
          </a:xfrm>
          <a:prstGeom prst="rect">
            <a:avLst/>
          </a:prstGeom>
          <a:noFill/>
        </p:spPr>
        <p:txBody>
          <a:bodyPr wrap="none" lIns="101828" tIns="50912" rIns="101828" bIns="50912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05.04.2025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076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312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72" y="216000"/>
            <a:ext cx="757843" cy="673006"/>
          </a:xfrm>
          <a:prstGeom prst="rect">
            <a:avLst/>
          </a:prstGeom>
        </p:spPr>
      </p:pic>
      <p:sp>
        <p:nvSpPr>
          <p:cNvPr id="13" name="Hexagone 12"/>
          <p:cNvSpPr>
            <a:spLocks noChangeAspect="1"/>
          </p:cNvSpPr>
          <p:nvPr/>
        </p:nvSpPr>
        <p:spPr>
          <a:xfrm>
            <a:off x="5193990" y="2988000"/>
            <a:ext cx="1879200" cy="1620000"/>
          </a:xfrm>
          <a:prstGeom prst="hexago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787</TotalTime>
  <Words>54</Words>
  <Application>Microsoft Office PowerPoint</Application>
  <PresentationFormat>Personnalisé</PresentationFormat>
  <Paragraphs>26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46_Thème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136</cp:revision>
  <dcterms:created xsi:type="dcterms:W3CDTF">2020-05-12T17:47:43Z</dcterms:created>
  <dcterms:modified xsi:type="dcterms:W3CDTF">2025-04-04T20:37:36Z</dcterms:modified>
</cp:coreProperties>
</file>