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44" r:id="rId2"/>
  </p:sldMasterIdLst>
  <p:notesMasterIdLst>
    <p:notesMasterId r:id="rId53"/>
  </p:notesMasterIdLst>
  <p:sldIdLst>
    <p:sldId id="334" r:id="rId3"/>
    <p:sldId id="335" r:id="rId4"/>
    <p:sldId id="336" r:id="rId5"/>
    <p:sldId id="337" r:id="rId6"/>
    <p:sldId id="338" r:id="rId7"/>
    <p:sldId id="339" r:id="rId8"/>
    <p:sldId id="340" r:id="rId9"/>
    <p:sldId id="341" r:id="rId10"/>
    <p:sldId id="342" r:id="rId11"/>
    <p:sldId id="343" r:id="rId12"/>
    <p:sldId id="344" r:id="rId13"/>
    <p:sldId id="345" r:id="rId14"/>
    <p:sldId id="346" r:id="rId15"/>
    <p:sldId id="347" r:id="rId16"/>
    <p:sldId id="348" r:id="rId17"/>
    <p:sldId id="349" r:id="rId18"/>
    <p:sldId id="350" r:id="rId19"/>
    <p:sldId id="351" r:id="rId20"/>
    <p:sldId id="352" r:id="rId21"/>
    <p:sldId id="354" r:id="rId22"/>
    <p:sldId id="355" r:id="rId23"/>
    <p:sldId id="356" r:id="rId24"/>
    <p:sldId id="357" r:id="rId25"/>
    <p:sldId id="358" r:id="rId26"/>
    <p:sldId id="359" r:id="rId27"/>
    <p:sldId id="360" r:id="rId28"/>
    <p:sldId id="361" r:id="rId29"/>
    <p:sldId id="362" r:id="rId30"/>
    <p:sldId id="363" r:id="rId31"/>
    <p:sldId id="364" r:id="rId32"/>
    <p:sldId id="365" r:id="rId33"/>
    <p:sldId id="367" r:id="rId34"/>
    <p:sldId id="368" r:id="rId35"/>
    <p:sldId id="369" r:id="rId36"/>
    <p:sldId id="370" r:id="rId37"/>
    <p:sldId id="371" r:id="rId38"/>
    <p:sldId id="372" r:id="rId39"/>
    <p:sldId id="373" r:id="rId40"/>
    <p:sldId id="374" r:id="rId41"/>
    <p:sldId id="375" r:id="rId42"/>
    <p:sldId id="376" r:id="rId43"/>
    <p:sldId id="377" r:id="rId44"/>
    <p:sldId id="378" r:id="rId45"/>
    <p:sldId id="379" r:id="rId46"/>
    <p:sldId id="380" r:id="rId47"/>
    <p:sldId id="381" r:id="rId48"/>
    <p:sldId id="382" r:id="rId49"/>
    <p:sldId id="383" r:id="rId50"/>
    <p:sldId id="385" r:id="rId51"/>
    <p:sldId id="302" r:id="rId52"/>
  </p:sldIdLst>
  <p:sldSz cx="8640763" cy="5761038"/>
  <p:notesSz cx="6858000" cy="9144000"/>
  <p:defaultTextStyle>
    <a:defPPr>
      <a:defRPr lang="fr-FR"/>
    </a:defPPr>
    <a:lvl1pPr marL="0" algn="l" defTabSz="91647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8244" algn="l" defTabSz="91647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6479" algn="l" defTabSz="91647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4718" algn="l" defTabSz="91647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32955" algn="l" defTabSz="91647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91196" algn="l" defTabSz="91647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9439" algn="l" defTabSz="91647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7676" algn="l" defTabSz="91647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65916" algn="l" defTabSz="91647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nJ/806of739uIIVUMZUAA==" hashData="EFMA2PI7o+yuHjFKtsNcaeZX4r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27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34D589-4303-4394-837E-9DB7FCAE5041}" type="datetimeFigureOut">
              <a:rPr lang="fr-FR" smtClean="0"/>
              <a:t>04/04/2025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631DE6-7A0B-43CC-ABAD-85F44119F53B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769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84706" algn="l" defTabSz="769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69413" algn="l" defTabSz="769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154119" algn="l" defTabSz="769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538826" algn="l" defTabSz="769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923532" algn="l" defTabSz="769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308238" algn="l" defTabSz="769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692945" algn="l" defTabSz="769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3077650" algn="l" defTabSz="769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718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28" y="3264589"/>
            <a:ext cx="6048535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82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64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4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32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911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94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76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659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003"/>
            <a:ext cx="7344648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7"/>
            <a:ext cx="7344648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824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647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471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329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9119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943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767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6591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319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0" y="1344319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99" y="1289570"/>
            <a:ext cx="3817838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244" indent="0">
              <a:buNone/>
              <a:defRPr sz="2000" b="1"/>
            </a:lvl2pPr>
            <a:lvl3pPr marL="916479" indent="0">
              <a:buNone/>
              <a:defRPr sz="1800" b="1"/>
            </a:lvl3pPr>
            <a:lvl4pPr marL="1374718" indent="0">
              <a:buNone/>
              <a:defRPr sz="1600" b="1"/>
            </a:lvl4pPr>
            <a:lvl5pPr marL="1832955" indent="0">
              <a:buNone/>
              <a:defRPr sz="1600" b="1"/>
            </a:lvl5pPr>
            <a:lvl6pPr marL="2291196" indent="0">
              <a:buNone/>
              <a:defRPr sz="1600" b="1"/>
            </a:lvl6pPr>
            <a:lvl7pPr marL="2749439" indent="0">
              <a:buNone/>
              <a:defRPr sz="1600" b="1"/>
            </a:lvl7pPr>
            <a:lvl8pPr marL="3207676" indent="0">
              <a:buNone/>
              <a:defRPr sz="1600" b="1"/>
            </a:lvl8pPr>
            <a:lvl9pPr marL="3665916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99" y="1826997"/>
            <a:ext cx="3817838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0" y="1289570"/>
            <a:ext cx="3819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244" indent="0">
              <a:buNone/>
              <a:defRPr sz="2000" b="1"/>
            </a:lvl2pPr>
            <a:lvl3pPr marL="916479" indent="0">
              <a:buNone/>
              <a:defRPr sz="1800" b="1"/>
            </a:lvl3pPr>
            <a:lvl4pPr marL="1374718" indent="0">
              <a:buNone/>
              <a:defRPr sz="1600" b="1"/>
            </a:lvl4pPr>
            <a:lvl5pPr marL="1832955" indent="0">
              <a:buNone/>
              <a:defRPr sz="1600" b="1"/>
            </a:lvl5pPr>
            <a:lvl6pPr marL="2291196" indent="0">
              <a:buNone/>
              <a:defRPr sz="1600" b="1"/>
            </a:lvl6pPr>
            <a:lvl7pPr marL="2749439" indent="0">
              <a:buNone/>
              <a:defRPr sz="1600" b="1"/>
            </a:lvl7pPr>
            <a:lvl8pPr marL="3207676" indent="0">
              <a:buNone/>
              <a:defRPr sz="1600" b="1"/>
            </a:lvl8pPr>
            <a:lvl9pPr marL="3665916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0" y="1826997"/>
            <a:ext cx="3819337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116" y="229437"/>
            <a:ext cx="2842751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75" y="229375"/>
            <a:ext cx="48304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116" y="1205551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8244" indent="0">
              <a:buNone/>
              <a:defRPr sz="1300"/>
            </a:lvl2pPr>
            <a:lvl3pPr marL="916479" indent="0">
              <a:buNone/>
              <a:defRPr sz="1000"/>
            </a:lvl3pPr>
            <a:lvl4pPr marL="1374718" indent="0">
              <a:buNone/>
              <a:defRPr sz="900"/>
            </a:lvl4pPr>
            <a:lvl5pPr marL="1832955" indent="0">
              <a:buNone/>
              <a:defRPr sz="900"/>
            </a:lvl5pPr>
            <a:lvl6pPr marL="2291196" indent="0">
              <a:buNone/>
              <a:defRPr sz="900"/>
            </a:lvl6pPr>
            <a:lvl7pPr marL="2749439" indent="0">
              <a:buNone/>
              <a:defRPr sz="900"/>
            </a:lvl7pPr>
            <a:lvl8pPr marL="3207676" indent="0">
              <a:buNone/>
              <a:defRPr sz="900"/>
            </a:lvl8pPr>
            <a:lvl9pPr marL="3665916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0" y="4032733"/>
            <a:ext cx="5184458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0" y="514836"/>
            <a:ext cx="51844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8244" indent="0">
              <a:buNone/>
              <a:defRPr sz="2800"/>
            </a:lvl2pPr>
            <a:lvl3pPr marL="916479" indent="0">
              <a:buNone/>
              <a:defRPr sz="2400"/>
            </a:lvl3pPr>
            <a:lvl4pPr marL="1374718" indent="0">
              <a:buNone/>
              <a:defRPr sz="2000"/>
            </a:lvl4pPr>
            <a:lvl5pPr marL="1832955" indent="0">
              <a:buNone/>
              <a:defRPr sz="2000"/>
            </a:lvl5pPr>
            <a:lvl6pPr marL="2291196" indent="0">
              <a:buNone/>
              <a:defRPr sz="2000"/>
            </a:lvl6pPr>
            <a:lvl7pPr marL="2749439" indent="0">
              <a:buNone/>
              <a:defRPr sz="2000"/>
            </a:lvl7pPr>
            <a:lvl8pPr marL="3207676" indent="0">
              <a:buNone/>
              <a:defRPr sz="2000"/>
            </a:lvl8pPr>
            <a:lvl9pPr marL="3665916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0" y="4508816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8244" indent="0">
              <a:buNone/>
              <a:defRPr sz="1300"/>
            </a:lvl2pPr>
            <a:lvl3pPr marL="916479" indent="0">
              <a:buNone/>
              <a:defRPr sz="1000"/>
            </a:lvl3pPr>
            <a:lvl4pPr marL="1374718" indent="0">
              <a:buNone/>
              <a:defRPr sz="900"/>
            </a:lvl4pPr>
            <a:lvl5pPr marL="1832955" indent="0">
              <a:buNone/>
              <a:defRPr sz="900"/>
            </a:lvl5pPr>
            <a:lvl6pPr marL="2291196" indent="0">
              <a:buNone/>
              <a:defRPr sz="900"/>
            </a:lvl6pPr>
            <a:lvl7pPr marL="2749439" indent="0">
              <a:buNone/>
              <a:defRPr sz="900"/>
            </a:lvl7pPr>
            <a:lvl8pPr marL="3207676" indent="0">
              <a:buNone/>
              <a:defRPr sz="900"/>
            </a:lvl8pPr>
            <a:lvl9pPr marL="3665916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5" y="230713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99" y="230713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698" y="179202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602" y="3264626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4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8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92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56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20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8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49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13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1" y="3703919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1" y="2441778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43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86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92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56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208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85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493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134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06" y="1344893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16" y="1344893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578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35" indent="0">
              <a:buNone/>
              <a:defRPr sz="2100" b="1"/>
            </a:lvl2pPr>
            <a:lvl3pPr marL="952860" indent="0">
              <a:buNone/>
              <a:defRPr sz="1800" b="1"/>
            </a:lvl3pPr>
            <a:lvl4pPr marL="1429255" indent="0">
              <a:buNone/>
              <a:defRPr sz="1700" b="1"/>
            </a:lvl4pPr>
            <a:lvl5pPr marL="1905689" indent="0">
              <a:buNone/>
              <a:defRPr sz="1700" b="1"/>
            </a:lvl5pPr>
            <a:lvl6pPr marL="2382088" indent="0">
              <a:buNone/>
              <a:defRPr sz="1700" b="1"/>
            </a:lvl6pPr>
            <a:lvl7pPr marL="2858517" indent="0">
              <a:buNone/>
              <a:defRPr sz="1700" b="1"/>
            </a:lvl7pPr>
            <a:lvl8pPr marL="3334934" indent="0">
              <a:buNone/>
              <a:defRPr sz="1700" b="1"/>
            </a:lvl8pPr>
            <a:lvl9pPr marL="381134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2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2" y="1289578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35" indent="0">
              <a:buNone/>
              <a:defRPr sz="2100" b="1"/>
            </a:lvl2pPr>
            <a:lvl3pPr marL="952860" indent="0">
              <a:buNone/>
              <a:defRPr sz="1800" b="1"/>
            </a:lvl3pPr>
            <a:lvl4pPr marL="1429255" indent="0">
              <a:buNone/>
              <a:defRPr sz="1700" b="1"/>
            </a:lvl4pPr>
            <a:lvl5pPr marL="1905689" indent="0">
              <a:buNone/>
              <a:defRPr sz="1700" b="1"/>
            </a:lvl5pPr>
            <a:lvl6pPr marL="2382088" indent="0">
              <a:buNone/>
              <a:defRPr sz="1700" b="1"/>
            </a:lvl6pPr>
            <a:lvl7pPr marL="2858517" indent="0">
              <a:buNone/>
              <a:defRPr sz="1700" b="1"/>
            </a:lvl7pPr>
            <a:lvl8pPr marL="3334934" indent="0">
              <a:buNone/>
              <a:defRPr sz="1700" b="1"/>
            </a:lvl8pPr>
            <a:lvl9pPr marL="381134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2" y="1827062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913" y="231796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19" y="231292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913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435" indent="0">
              <a:buNone/>
              <a:defRPr sz="1300"/>
            </a:lvl2pPr>
            <a:lvl3pPr marL="952860" indent="0">
              <a:buNone/>
              <a:defRPr sz="1100"/>
            </a:lvl3pPr>
            <a:lvl4pPr marL="1429255" indent="0">
              <a:buNone/>
              <a:defRPr sz="1000"/>
            </a:lvl4pPr>
            <a:lvl5pPr marL="1905689" indent="0">
              <a:buNone/>
              <a:defRPr sz="1000"/>
            </a:lvl5pPr>
            <a:lvl6pPr marL="2382088" indent="0">
              <a:buNone/>
              <a:defRPr sz="1000"/>
            </a:lvl6pPr>
            <a:lvl7pPr marL="2858517" indent="0">
              <a:buNone/>
              <a:defRPr sz="1000"/>
            </a:lvl7pPr>
            <a:lvl8pPr marL="3334934" indent="0">
              <a:buNone/>
              <a:defRPr sz="1000"/>
            </a:lvl8pPr>
            <a:lvl9pPr marL="381134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3" y="4034650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3" y="517190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435" indent="0">
              <a:buNone/>
              <a:defRPr sz="2900"/>
            </a:lvl2pPr>
            <a:lvl3pPr marL="952860" indent="0">
              <a:buNone/>
              <a:defRPr sz="2500"/>
            </a:lvl3pPr>
            <a:lvl4pPr marL="1429255" indent="0">
              <a:buNone/>
              <a:defRPr sz="2100"/>
            </a:lvl4pPr>
            <a:lvl5pPr marL="1905689" indent="0">
              <a:buNone/>
              <a:defRPr sz="2100"/>
            </a:lvl5pPr>
            <a:lvl6pPr marL="2382088" indent="0">
              <a:buNone/>
              <a:defRPr sz="2100"/>
            </a:lvl6pPr>
            <a:lvl7pPr marL="2858517" indent="0">
              <a:buNone/>
              <a:defRPr sz="2100"/>
            </a:lvl7pPr>
            <a:lvl8pPr marL="3334934" indent="0">
              <a:buNone/>
              <a:defRPr sz="2100"/>
            </a:lvl8pPr>
            <a:lvl9pPr marL="3811346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3" y="4508882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435" indent="0">
              <a:buNone/>
              <a:defRPr sz="1300"/>
            </a:lvl2pPr>
            <a:lvl3pPr marL="952860" indent="0">
              <a:buNone/>
              <a:defRPr sz="1100"/>
            </a:lvl3pPr>
            <a:lvl4pPr marL="1429255" indent="0">
              <a:buNone/>
              <a:defRPr sz="1000"/>
            </a:lvl4pPr>
            <a:lvl5pPr marL="1905689" indent="0">
              <a:buNone/>
              <a:defRPr sz="1000"/>
            </a:lvl5pPr>
            <a:lvl6pPr marL="2382088" indent="0">
              <a:buNone/>
              <a:defRPr sz="1000"/>
            </a:lvl6pPr>
            <a:lvl7pPr marL="2858517" indent="0">
              <a:buNone/>
              <a:defRPr sz="1000"/>
            </a:lvl7pPr>
            <a:lvl8pPr marL="3334934" indent="0">
              <a:buNone/>
              <a:defRPr sz="1000"/>
            </a:lvl8pPr>
            <a:lvl9pPr marL="381134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0" y="232628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2" y="232628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52" y="230773"/>
            <a:ext cx="7776687" cy="960174"/>
          </a:xfrm>
          <a:prstGeom prst="rect">
            <a:avLst/>
          </a:prstGeom>
        </p:spPr>
        <p:txBody>
          <a:bodyPr vert="horz" lIns="91647" tIns="45819" rIns="91647" bIns="4581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52" y="1344319"/>
            <a:ext cx="7776687" cy="3802019"/>
          </a:xfrm>
          <a:prstGeom prst="rect">
            <a:avLst/>
          </a:prstGeom>
        </p:spPr>
        <p:txBody>
          <a:bodyPr vert="horz" lIns="91647" tIns="45819" rIns="91647" bIns="4581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14" y="5339632"/>
            <a:ext cx="2016177" cy="306722"/>
          </a:xfrm>
          <a:prstGeom prst="rect">
            <a:avLst/>
          </a:prstGeom>
        </p:spPr>
        <p:txBody>
          <a:bodyPr vert="horz" lIns="91647" tIns="45819" rIns="91647" bIns="45819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2" y="5339632"/>
            <a:ext cx="2736242" cy="306722"/>
          </a:xfrm>
          <a:prstGeom prst="rect">
            <a:avLst/>
          </a:prstGeom>
        </p:spPr>
        <p:txBody>
          <a:bodyPr vert="horz" lIns="91647" tIns="45819" rIns="91647" bIns="45819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623" y="5339632"/>
            <a:ext cx="2016177" cy="306722"/>
          </a:xfrm>
          <a:prstGeom prst="rect">
            <a:avLst/>
          </a:prstGeom>
        </p:spPr>
        <p:txBody>
          <a:bodyPr vert="horz" lIns="91647" tIns="45819" rIns="91647" bIns="45819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16479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3687" indent="-343687" algn="l" defTabSz="916479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4638" indent="-286401" algn="l" defTabSz="916479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5598" indent="-229126" algn="l" defTabSz="9164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3836" indent="-229126" algn="l" defTabSz="916479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2076" indent="-229126" algn="l" defTabSz="916479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20324" indent="-229126" algn="l" defTabSz="91647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8557" indent="-229126" algn="l" defTabSz="91647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36796" indent="-229126" algn="l" defTabSz="91647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95035" indent="-229126" algn="l" defTabSz="91647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64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8244" algn="l" defTabSz="9164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6479" algn="l" defTabSz="9164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4718" algn="l" defTabSz="9164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32955" algn="l" defTabSz="9164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91196" algn="l" defTabSz="9164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9439" algn="l" defTabSz="9164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7676" algn="l" defTabSz="9164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65916" algn="l" defTabSz="9164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56" y="233136"/>
            <a:ext cx="7776687" cy="960174"/>
          </a:xfrm>
          <a:prstGeom prst="rect">
            <a:avLst/>
          </a:prstGeom>
        </p:spPr>
        <p:txBody>
          <a:bodyPr vert="horz" lIns="94866" tIns="47431" rIns="94866" bIns="4743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56" y="1344893"/>
            <a:ext cx="7776687" cy="3802019"/>
          </a:xfrm>
          <a:prstGeom prst="rect">
            <a:avLst/>
          </a:prstGeom>
        </p:spPr>
        <p:txBody>
          <a:bodyPr vert="horz" lIns="94866" tIns="47431" rIns="94866" bIns="4743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976" y="5341551"/>
            <a:ext cx="2016178" cy="306722"/>
          </a:xfrm>
          <a:prstGeom prst="rect">
            <a:avLst/>
          </a:prstGeom>
        </p:spPr>
        <p:txBody>
          <a:bodyPr vert="horz" lIns="94866" tIns="47431" rIns="94866" bIns="47431" rtlCol="0" anchor="ctr"/>
          <a:lstStyle>
            <a:lvl1pPr algn="l" defTabSz="95286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208" y="5341551"/>
            <a:ext cx="2736242" cy="306722"/>
          </a:xfrm>
          <a:prstGeom prst="rect">
            <a:avLst/>
          </a:prstGeom>
        </p:spPr>
        <p:txBody>
          <a:bodyPr vert="horz" lIns="94866" tIns="47431" rIns="94866" bIns="47431" rtlCol="0" anchor="ctr"/>
          <a:lstStyle>
            <a:lvl1pPr algn="ctr" defTabSz="95286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4368" y="5341551"/>
            <a:ext cx="2016178" cy="306722"/>
          </a:xfrm>
          <a:prstGeom prst="rect">
            <a:avLst/>
          </a:prstGeom>
        </p:spPr>
        <p:txBody>
          <a:bodyPr vert="horz" lIns="94866" tIns="47431" rIns="94866" bIns="47431" rtlCol="0" anchor="ctr"/>
          <a:lstStyle>
            <a:lvl1pPr algn="r" defTabSz="95286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 spd="med" advTm="4000">
    <p:random/>
  </p:transition>
  <p:txStyles>
    <p:titleStyle>
      <a:lvl1pPr algn="ctr" defTabSz="952860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328" indent="-357328" algn="l" defTabSz="952860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4170" indent="-297764" algn="l" defTabSz="952860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1047" indent="-238228" algn="l" defTabSz="95286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7465" indent="-238228" algn="l" defTabSz="95286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3885" indent="-238228" algn="l" defTabSz="952860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0295" indent="-238228" algn="l" defTabSz="95286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6719" indent="-238228" algn="l" defTabSz="95286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3152" indent="-238228" algn="l" defTabSz="95286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9576" indent="-238228" algn="l" defTabSz="95286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8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435" algn="l" defTabSz="9528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860" algn="l" defTabSz="9528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9255" algn="l" defTabSz="9528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5689" algn="l" defTabSz="9528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2088" algn="l" defTabSz="9528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8517" algn="l" defTabSz="9528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4934" algn="l" defTabSz="9528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1346" algn="l" defTabSz="9528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8" y="4536000"/>
            <a:ext cx="8640763" cy="1314478"/>
          </a:xfrm>
          <a:prstGeom prst="rect">
            <a:avLst/>
          </a:prstGeom>
          <a:noFill/>
        </p:spPr>
        <p:txBody>
          <a:bodyPr wrap="none" lIns="79528" tIns="39762" rIns="79528" bIns="39762" rtlCol="0">
            <a:prstTxWarp prst="textPlain">
              <a:avLst/>
            </a:prstTxWarp>
            <a:spAutoFit/>
          </a:bodyPr>
          <a:lstStyle/>
          <a:p>
            <a:pPr defTabSz="952769"/>
            <a:r>
              <a:rPr lang="fr-FR" sz="5200" dirty="0" smtClean="0">
                <a:ln w="63500">
                  <a:solidFill>
                    <a:srgbClr val="4F81BD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 </a:t>
            </a:r>
            <a:r>
              <a:rPr lang="fr-FR" sz="5200" dirty="0" smtClean="0">
                <a:ln w="34925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prstClr val="black"/>
                </a:solidFill>
                <a:latin typeface="Broadway" pitchFamily="82" charset="0"/>
              </a:rPr>
              <a:t>D’un  autre  regard </a:t>
            </a:r>
            <a:endParaRPr lang="fr-FR" sz="5200" dirty="0">
              <a:ln w="34925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</a:ln>
              <a:solidFill>
                <a:prstClr val="black"/>
              </a:solid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-780000">
            <a:off x="144000" y="936000"/>
            <a:ext cx="3731262" cy="2880000"/>
          </a:xfrm>
          <a:prstGeom prst="rect">
            <a:avLst/>
          </a:prstGeom>
          <a:noFill/>
        </p:spPr>
        <p:txBody>
          <a:bodyPr wrap="none" lIns="79528" tIns="39762" rIns="79528" bIns="39762" rtlCol="0">
            <a:prstTxWarp prst="textArchUpPour">
              <a:avLst/>
            </a:prstTxWarp>
            <a:spAutoFit/>
          </a:bodyPr>
          <a:lstStyle/>
          <a:p>
            <a:pPr defTabSz="952769"/>
            <a:r>
              <a:rPr lang="fr-FR" sz="77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7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840000">
            <a:off x="6577956" y="3528002"/>
            <a:ext cx="1667138" cy="148051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384279" y="2232448"/>
            <a:ext cx="2182831" cy="1311407"/>
          </a:xfrm>
          <a:prstGeom prst="rect">
            <a:avLst/>
          </a:prstGeom>
          <a:noFill/>
        </p:spPr>
        <p:txBody>
          <a:bodyPr wrap="square" lIns="79528" tIns="39762" rIns="79528" bIns="39762" rtlCol="0">
            <a:spAutoFit/>
          </a:bodyPr>
          <a:lstStyle/>
          <a:p>
            <a:pPr algn="ctr" defTabSz="952769"/>
            <a:r>
              <a:rPr lang="fr-FR" sz="16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952769"/>
            <a:r>
              <a:rPr lang="fr-FR" sz="16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2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28493" y="576263"/>
            <a:ext cx="2376264" cy="2261619"/>
          </a:xfrm>
          <a:prstGeom prst="rect">
            <a:avLst/>
          </a:prstGeom>
        </p:spPr>
        <p:txBody>
          <a:bodyPr wrap="square" lIns="106174" tIns="53073" rIns="106174" bIns="53073">
            <a:spAutoFit/>
          </a:bodyPr>
          <a:lstStyle/>
          <a:p>
            <a:pPr algn="ctr" defTabSz="952769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Photographier, </a:t>
            </a:r>
          </a:p>
          <a:p>
            <a:pPr algn="ctr" defTabSz="952769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c’est une attitude, </a:t>
            </a:r>
          </a:p>
          <a:p>
            <a:pPr algn="ctr" defTabSz="952769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une façon d’être, </a:t>
            </a:r>
          </a:p>
          <a:p>
            <a:pPr algn="ctr" defTabSz="952769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une manière de vivre.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472509" y="3456583"/>
            <a:ext cx="592036" cy="880627"/>
          </a:xfrm>
          <a:prstGeom prst="rect">
            <a:avLst/>
          </a:prstGeom>
        </p:spPr>
        <p:txBody>
          <a:bodyPr wrap="none" lIns="79621" tIns="39807" rIns="79621" bIns="39807">
            <a:spAutoFit/>
          </a:bodyPr>
          <a:lstStyle/>
          <a:p>
            <a:pPr defTabSz="952769"/>
            <a:r>
              <a:rPr lang="fr-FR" sz="5200" dirty="0" smtClean="0">
                <a:ln w="508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3</a:t>
            </a:r>
            <a:endParaRPr lang="fr-FR" dirty="0">
              <a:ln w="50800">
                <a:solidFill>
                  <a:prstClr val="black"/>
                </a:soli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pic>
        <p:nvPicPr>
          <p:cNvPr id="9" name="Ara Malikian Symphonic. Pisando flores 1.  Live at Las Ventas Madrid.wav">
            <a:hlinkClick r:id="" action="ppaction://media"/>
          </p:cNvPr>
          <p:cNvPicPr>
            <a:picLocks noRot="1" noChangeAspect="1"/>
          </p:cNvPicPr>
          <p:nvPr>
            <a:wavAudioFile r:embed="rId1" name="Ara Malikian Symphonic. Pisando flores 1.  Live at Las Ventas Madrid.wav"/>
          </p:nvPr>
        </p:nvPicPr>
        <p:blipFill>
          <a:blip r:embed="rId5" cstate="print"/>
          <a:stretch>
            <a:fillRect/>
          </a:stretch>
        </p:blipFill>
        <p:spPr>
          <a:xfrm>
            <a:off x="4320381" y="1512367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200"/>
                            </p:stCondLst>
                            <p:childTnLst>
                              <p:par>
                                <p:cTn id="2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200"/>
                            </p:stCondLst>
                            <p:childTnLst>
                              <p:par>
                                <p:cTn id="2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2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200"/>
                            </p:stCondLst>
                            <p:childTnLst>
                              <p:par>
                                <p:cTn id="3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4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71634_8980236248675339_74566718771458972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71807_8980243362007961_49705173456638848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83318_8980237722008525_80615553243101861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12452_8980247442007553_41596493804907872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8000" y="0"/>
            <a:ext cx="3841200" cy="5761800"/>
          </a:xfrm>
          <a:prstGeom prst="rect">
            <a:avLst/>
          </a:prstGeom>
        </p:spPr>
      </p:pic>
      <p:pic>
        <p:nvPicPr>
          <p:cNvPr id="3" name="Image 2" descr="464413789_8980248018674162_41602343058537831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" y="0"/>
            <a:ext cx="3841200" cy="57618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13908_8980240515341579_65192051322988785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02696_8980237232008574_86944777261558080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68653" y="0"/>
            <a:ext cx="530345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10302_2603443263378038_68061294313127686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846358_2603444126711285_87621135645637449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864839_2603443676711330_63608150881513972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925873_2603443790044652_53193731085406378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931455_2603443346711363_47996792968835938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931495_2603443543378010_31408871530261906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032884_2603443466711351_58139459862063424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043651_2603443906711307_38991514203094175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066533_2603443993377965_12509190738840772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75770_28011122245168628_22525625530204858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44840_2340450536309376_8411991942038977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0"/>
            <a:ext cx="4320779" cy="5761038"/>
          </a:xfrm>
          <a:prstGeom prst="rect">
            <a:avLst/>
          </a:prstGeom>
        </p:spPr>
      </p:pic>
      <p:pic>
        <p:nvPicPr>
          <p:cNvPr id="3" name="Image 2" descr="468941665_3516850061948120_587867443587961489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00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88193_2340450566309373_32931462189212762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3" name="Image 2" descr="468935821_2340450486309381_371824142765148552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9069761_2340450549642708_26522319921202219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Kientzheim464151657_2616837031834003_67516237268446603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ientz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92000" y="0"/>
            <a:ext cx="3930708" cy="5761038"/>
          </a:xfrm>
          <a:prstGeom prst="rect">
            <a:avLst/>
          </a:prstGeom>
        </p:spPr>
      </p:pic>
      <p:pic>
        <p:nvPicPr>
          <p:cNvPr id="4" name="Image 3" descr="Clocher de Kientzei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0" y="0"/>
            <a:ext cx="4028226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800076" y="5076002"/>
            <a:ext cx="1844335" cy="647367"/>
          </a:xfrm>
          <a:prstGeom prst="rect">
            <a:avLst/>
          </a:prstGeom>
          <a:noFill/>
        </p:spPr>
        <p:txBody>
          <a:bodyPr wrap="none" lIns="101828" tIns="50912" rIns="101828" bIns="50912" rtlCol="0">
            <a:spAutoFit/>
          </a:bodyPr>
          <a:lstStyle/>
          <a:p>
            <a:r>
              <a:rPr lang="fr-FR" sz="35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472432" y="540000"/>
            <a:ext cx="1071000" cy="61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828" tIns="50912" rIns="101828" bIns="50912" rtlCol="0" anchor="ctr"/>
          <a:lstStyle/>
          <a:p>
            <a:pPr algn="ctr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2436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60628" y="3042000"/>
            <a:ext cx="3835328" cy="1180036"/>
          </a:xfrm>
          <a:prstGeom prst="rect">
            <a:avLst/>
          </a:prstGeom>
          <a:noFill/>
        </p:spPr>
        <p:txBody>
          <a:bodyPr wrap="square" lIns="101828" tIns="50912" rIns="101828" bIns="50912" rtlCol="0">
            <a:spAutoFit/>
          </a:bodyPr>
          <a:lstStyle/>
          <a:p>
            <a:pPr algn="ctr"/>
            <a:r>
              <a:rPr lang="en-US" sz="35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Ara</a:t>
            </a:r>
            <a:r>
              <a:rPr lang="en-US" sz="35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en-US" sz="35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Malikian</a:t>
            </a:r>
            <a:endParaRPr lang="en-US" sz="35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en-US" sz="35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Pisando</a:t>
            </a:r>
            <a:r>
              <a:rPr lang="en-US" sz="35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en-US" sz="35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flores</a:t>
            </a:r>
            <a:endParaRPr lang="fr-FR" sz="35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685192" y="2234361"/>
            <a:ext cx="1726039" cy="647367"/>
          </a:xfrm>
          <a:prstGeom prst="rect">
            <a:avLst/>
          </a:prstGeom>
          <a:noFill/>
        </p:spPr>
        <p:txBody>
          <a:bodyPr wrap="none" lIns="101828" tIns="50912" rIns="101828" bIns="50912" rtlCol="0">
            <a:spAutoFit/>
          </a:bodyPr>
          <a:lstStyle/>
          <a:p>
            <a:r>
              <a:rPr lang="fr-FR" sz="35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0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988288" y="565123"/>
            <a:ext cx="975086" cy="302873"/>
          </a:xfrm>
          <a:prstGeom prst="rect">
            <a:avLst/>
          </a:prstGeom>
          <a:noFill/>
        </p:spPr>
        <p:txBody>
          <a:bodyPr wrap="none" lIns="101828" tIns="50912" rIns="101828" bIns="50912" rtlCol="0">
            <a:spAutoFit/>
          </a:bodyPr>
          <a:lstStyle/>
          <a:p>
            <a:r>
              <a:rPr lang="fr-FR" sz="1300" b="1" dirty="0" smtClean="0">
                <a:solidFill>
                  <a:srgbClr val="FF0000"/>
                </a:solidFill>
              </a:rPr>
              <a:t>05.04.2025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076" y="4896000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728312" y="1669056"/>
            <a:ext cx="2331821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9172" y="216000"/>
            <a:ext cx="757843" cy="673006"/>
          </a:xfrm>
          <a:prstGeom prst="rect">
            <a:avLst/>
          </a:prstGeom>
        </p:spPr>
      </p:pic>
      <p:sp>
        <p:nvSpPr>
          <p:cNvPr id="13" name="Hexagone 12"/>
          <p:cNvSpPr>
            <a:spLocks noChangeAspect="1"/>
          </p:cNvSpPr>
          <p:nvPr/>
        </p:nvSpPr>
        <p:spPr>
          <a:xfrm>
            <a:off x="5193990" y="2988000"/>
            <a:ext cx="1879200" cy="1620000"/>
          </a:xfrm>
          <a:prstGeom prst="hexagon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  <p:bldP spid="13" grpId="0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748</TotalTime>
  <Words>40</Words>
  <Application>Microsoft Office PowerPoint</Application>
  <PresentationFormat>Personnalisé</PresentationFormat>
  <Paragraphs>15</Paragraphs>
  <Slides>50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50</vt:i4>
      </vt:variant>
    </vt:vector>
  </HeadingPairs>
  <TitlesOfParts>
    <vt:vector size="52" baseType="lpstr">
      <vt:lpstr>1_Thème Office</vt:lpstr>
      <vt:lpstr>45_Thème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129</cp:revision>
  <dcterms:created xsi:type="dcterms:W3CDTF">2020-05-12T17:47:43Z</dcterms:created>
  <dcterms:modified xsi:type="dcterms:W3CDTF">2025-04-04T19:57:11Z</dcterms:modified>
</cp:coreProperties>
</file>