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32" r:id="rId2"/>
  </p:sldMasterIdLst>
  <p:sldIdLst>
    <p:sldId id="333" r:id="rId3"/>
    <p:sldId id="334" r:id="rId4"/>
    <p:sldId id="335" r:id="rId5"/>
    <p:sldId id="336" r:id="rId6"/>
    <p:sldId id="337" r:id="rId7"/>
    <p:sldId id="338" r:id="rId8"/>
    <p:sldId id="339" r:id="rId9"/>
    <p:sldId id="340" r:id="rId10"/>
    <p:sldId id="341" r:id="rId11"/>
    <p:sldId id="342" r:id="rId12"/>
    <p:sldId id="343" r:id="rId13"/>
    <p:sldId id="344" r:id="rId14"/>
    <p:sldId id="345" r:id="rId15"/>
    <p:sldId id="346" r:id="rId16"/>
    <p:sldId id="347" r:id="rId17"/>
    <p:sldId id="348" r:id="rId18"/>
    <p:sldId id="349" r:id="rId19"/>
    <p:sldId id="350" r:id="rId20"/>
    <p:sldId id="351" r:id="rId21"/>
    <p:sldId id="352" r:id="rId22"/>
    <p:sldId id="354" r:id="rId23"/>
    <p:sldId id="355" r:id="rId24"/>
    <p:sldId id="356" r:id="rId25"/>
    <p:sldId id="357" r:id="rId26"/>
    <p:sldId id="358" r:id="rId27"/>
    <p:sldId id="359" r:id="rId28"/>
    <p:sldId id="360" r:id="rId29"/>
    <p:sldId id="361" r:id="rId30"/>
    <p:sldId id="362" r:id="rId31"/>
    <p:sldId id="363" r:id="rId32"/>
    <p:sldId id="364" r:id="rId33"/>
    <p:sldId id="365" r:id="rId34"/>
    <p:sldId id="366" r:id="rId35"/>
    <p:sldId id="367" r:id="rId36"/>
    <p:sldId id="368" r:id="rId37"/>
    <p:sldId id="369" r:id="rId38"/>
    <p:sldId id="370" r:id="rId39"/>
    <p:sldId id="371" r:id="rId40"/>
    <p:sldId id="372" r:id="rId41"/>
    <p:sldId id="373" r:id="rId42"/>
    <p:sldId id="374" r:id="rId43"/>
    <p:sldId id="375" r:id="rId44"/>
    <p:sldId id="376" r:id="rId45"/>
    <p:sldId id="377" r:id="rId46"/>
    <p:sldId id="378" r:id="rId47"/>
    <p:sldId id="379" r:id="rId48"/>
    <p:sldId id="380" r:id="rId49"/>
    <p:sldId id="381" r:id="rId50"/>
    <p:sldId id="382" r:id="rId51"/>
    <p:sldId id="383" r:id="rId52"/>
    <p:sldId id="384" r:id="rId53"/>
    <p:sldId id="385" r:id="rId54"/>
    <p:sldId id="386" r:id="rId55"/>
    <p:sldId id="387" r:id="rId56"/>
    <p:sldId id="388" r:id="rId57"/>
    <p:sldId id="389" r:id="rId58"/>
    <p:sldId id="390" r:id="rId59"/>
    <p:sldId id="302" r:id="rId60"/>
  </p:sldIdLst>
  <p:sldSz cx="5472113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DsrszEm8Y/vqg3sn7NRXw==" hashData="iJD6EKWZn19JD4sXWdiWs5vaen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2606" y="-72"/>
      </p:cViewPr>
      <p:guideLst>
        <p:guide orient="horz" pos="2155"/>
        <p:guide pos="17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10409" y="2125075"/>
            <a:ext cx="465129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20824" y="3876306"/>
            <a:ext cx="383048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261" y="4395683"/>
            <a:ext cx="465129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61" y="2899316"/>
            <a:ext cx="465129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73606" y="1596215"/>
            <a:ext cx="2416850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781697" y="1596215"/>
            <a:ext cx="2416850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73644" y="1531210"/>
            <a:ext cx="241780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73644" y="2169339"/>
            <a:ext cx="241780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779759" y="1531210"/>
            <a:ext cx="241875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779759" y="2169339"/>
            <a:ext cx="241875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3654" y="272430"/>
            <a:ext cx="1800287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39491" y="272356"/>
            <a:ext cx="305906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73654" y="1431446"/>
            <a:ext cx="1800287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72592" y="4788385"/>
            <a:ext cx="3283268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072592" y="611304"/>
            <a:ext cx="3283268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072592" y="5353676"/>
            <a:ext cx="3283268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967321" y="273945"/>
            <a:ext cx="1231226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73644" y="273945"/>
            <a:ext cx="360247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10409" y="2125073"/>
            <a:ext cx="465129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820824" y="3876306"/>
            <a:ext cx="383048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261" y="4395683"/>
            <a:ext cx="465129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61" y="2899316"/>
            <a:ext cx="465129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73606" y="1596210"/>
            <a:ext cx="2416850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781696" y="1596210"/>
            <a:ext cx="2416850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73642" y="1531210"/>
            <a:ext cx="241780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73642" y="2169339"/>
            <a:ext cx="241780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779759" y="1531210"/>
            <a:ext cx="241875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779759" y="2169339"/>
            <a:ext cx="241875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3651" y="272425"/>
            <a:ext cx="1800287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39488" y="272356"/>
            <a:ext cx="305906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73651" y="1431446"/>
            <a:ext cx="1800287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72592" y="4788385"/>
            <a:ext cx="3283268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072592" y="611298"/>
            <a:ext cx="3283268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072592" y="5353676"/>
            <a:ext cx="3283268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967318" y="273945"/>
            <a:ext cx="1231226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73641" y="273945"/>
            <a:ext cx="360247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73613" y="274016"/>
            <a:ext cx="4924902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73613" y="1596215"/>
            <a:ext cx="4924902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73652" y="6340170"/>
            <a:ext cx="1276826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869678" y="6340170"/>
            <a:ext cx="1732836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3921728" y="6340170"/>
            <a:ext cx="1276826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273613" y="274009"/>
            <a:ext cx="4924902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73613" y="1596210"/>
            <a:ext cx="4924902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273649" y="6340170"/>
            <a:ext cx="1276826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04/04/2025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869675" y="6340170"/>
            <a:ext cx="1732836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3921725" y="6340170"/>
            <a:ext cx="1276826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gif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0" y="5220469"/>
            <a:ext cx="5472113" cy="1560784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63500">
                  <a:solidFill>
                    <a:srgbClr val="4F81BD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34925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latin typeface="Broadway" pitchFamily="82" charset="0"/>
              </a:rPr>
              <a:t>D’un  autre  regard </a:t>
            </a:r>
            <a:endParaRPr lang="fr-FR" sz="5900" dirty="0">
              <a:ln w="34925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2580000">
            <a:off x="2338743" y="269028"/>
            <a:ext cx="3037651" cy="2664000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5715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5715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04068" y="3204245"/>
            <a:ext cx="1382367" cy="1815777"/>
          </a:xfrm>
          <a:prstGeom prst="rect">
            <a:avLst/>
          </a:prstGeom>
          <a:noFill/>
        </p:spPr>
        <p:txBody>
          <a:bodyPr wrap="square" lIns="91335" tIns="45668" rIns="91335" bIns="45668" rtlCol="0">
            <a:spAutoFit/>
          </a:bodyPr>
          <a:lstStyle/>
          <a:p>
            <a:pPr algn="ctr"/>
            <a:r>
              <a:rPr lang="fr-FR" sz="16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6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8977" y="179910"/>
            <a:ext cx="1815333" cy="2339104"/>
          </a:xfrm>
          <a:prstGeom prst="rect">
            <a:avLst/>
          </a:prstGeom>
        </p:spPr>
        <p:txBody>
          <a:bodyPr wrap="square" lIns="121923" tIns="60961" rIns="121923" bIns="60961">
            <a:spAutoFit/>
          </a:bodyPr>
          <a:lstStyle/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Chiller" pitchFamily="82" charset="0"/>
              </a:rPr>
              <a:t>Photographier, </a:t>
            </a:r>
          </a:p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Chiller" pitchFamily="82" charset="0"/>
              </a:rPr>
              <a:t>c’est une attitude, </a:t>
            </a:r>
          </a:p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Chiller" pitchFamily="82" charset="0"/>
              </a:rPr>
              <a:t>une façon d’être, </a:t>
            </a:r>
          </a:p>
          <a:p>
            <a:pPr algn="ctr"/>
            <a:r>
              <a:rPr lang="fr-FR" sz="2400" b="1" dirty="0" smtClean="0">
                <a:solidFill>
                  <a:prstClr val="black"/>
                </a:solidFill>
                <a:latin typeface="Chiller" pitchFamily="82" charset="0"/>
              </a:rPr>
              <a:t>une manière de vivre.</a:t>
            </a:r>
            <a:endParaRPr lang="fr-FR" sz="24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56000" y="2664000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508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2</a:t>
            </a:r>
            <a:endParaRPr lang="fr-FR" dirty="0">
              <a:ln w="508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9" name="Image 8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480000">
            <a:off x="2190063" y="4030378"/>
            <a:ext cx="1981699" cy="1757927"/>
          </a:xfrm>
          <a:prstGeom prst="rect">
            <a:avLst/>
          </a:prstGeom>
        </p:spPr>
      </p:pic>
      <p:pic>
        <p:nvPicPr>
          <p:cNvPr id="10" name="Ara Malikian - No Surprises (Radiohead Cover).wav">
            <a:hlinkClick r:id="" action="ppaction://media"/>
          </p:cNvPr>
          <p:cNvPicPr>
            <a:picLocks noRot="1" noChangeAspect="1"/>
          </p:cNvPicPr>
          <p:nvPr>
            <a:wavAudioFile r:embed="rId1" name="Ara Malikian - No Surprises (Radiohead Cover).wav"/>
          </p:nvPr>
        </p:nvPicPr>
        <p:blipFill>
          <a:blip r:embed="rId5" cstate="print"/>
          <a:stretch>
            <a:fillRect/>
          </a:stretch>
        </p:blipFill>
        <p:spPr>
          <a:xfrm>
            <a:off x="2520032" y="378030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2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200"/>
                            </p:stCondLst>
                            <p:childTnLst>
                              <p:par>
                                <p:cTn id="2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2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2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232000" y="6027141"/>
            <a:ext cx="1914725" cy="676192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36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3384000" y="2653035"/>
            <a:ext cx="1794885" cy="676192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36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392000" y="1188000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05.04.2025</a:t>
            </a:r>
            <a:endParaRPr lang="fr-FR" sz="1500" b="1" dirty="0">
              <a:solidFill>
                <a:srgbClr val="FF0000"/>
              </a:solidFill>
            </a:endParaRPr>
          </a:p>
        </p:txBody>
      </p:sp>
      <p:sp>
        <p:nvSpPr>
          <p:cNvPr id="13" name="Étoile à 12 branches 12"/>
          <p:cNvSpPr>
            <a:spLocks/>
          </p:cNvSpPr>
          <p:nvPr/>
        </p:nvSpPr>
        <p:spPr>
          <a:xfrm>
            <a:off x="3132000" y="684000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2435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0000" y="287396"/>
            <a:ext cx="900835" cy="799113"/>
          </a:xfrm>
          <a:prstGeom prst="rect">
            <a:avLst/>
          </a:prstGeom>
        </p:spPr>
      </p:pic>
      <p:pic>
        <p:nvPicPr>
          <p:cNvPr id="16" name="Image 15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1552521" y="2558428"/>
            <a:ext cx="1748166" cy="1008000"/>
          </a:xfrm>
          <a:prstGeom prst="rect">
            <a:avLst/>
          </a:prstGeom>
        </p:spPr>
      </p:pic>
      <p:sp>
        <p:nvSpPr>
          <p:cNvPr id="17" name="ZoneTexte 16"/>
          <p:cNvSpPr txBox="1"/>
          <p:nvPr/>
        </p:nvSpPr>
        <p:spPr>
          <a:xfrm>
            <a:off x="72067" y="3612007"/>
            <a:ext cx="3744109" cy="1230189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pPr algn="ctr"/>
            <a:r>
              <a:rPr lang="en-US" sz="36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Ara</a:t>
            </a:r>
            <a:r>
              <a:rPr lang="en-US" sz="36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en-US" sz="36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Malikian</a:t>
            </a:r>
            <a:endParaRPr lang="en-US" sz="36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en-US" sz="36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No  Surprises</a:t>
            </a:r>
            <a:endParaRPr lang="fr-FR" sz="36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pic>
        <p:nvPicPr>
          <p:cNvPr id="19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Ellipse 11"/>
          <p:cNvSpPr>
            <a:spLocks noChangeAspect="1"/>
          </p:cNvSpPr>
          <p:nvPr/>
        </p:nvSpPr>
        <p:spPr>
          <a:xfrm>
            <a:off x="3672160" y="3924325"/>
            <a:ext cx="1440000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1"/>
      <p:bldP spid="5" grpId="0"/>
      <p:bldP spid="13" grpId="0" animBg="1"/>
      <p:bldP spid="17" grpId="0"/>
      <p:bldP spid="12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728</TotalTime>
  <Words>40</Words>
  <Application>Microsoft Office PowerPoint</Application>
  <PresentationFormat>Personnalisé</PresentationFormat>
  <Paragraphs>15</Paragraphs>
  <Slides>58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58</vt:i4>
      </vt:variant>
    </vt:vector>
  </HeadingPairs>
  <TitlesOfParts>
    <vt:vector size="60" baseType="lpstr">
      <vt:lpstr>1_Thème Office</vt:lpstr>
      <vt:lpstr>7_Thème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127</cp:revision>
  <dcterms:created xsi:type="dcterms:W3CDTF">2020-05-12T17:47:43Z</dcterms:created>
  <dcterms:modified xsi:type="dcterms:W3CDTF">2025-04-04T18:19:08Z</dcterms:modified>
</cp:coreProperties>
</file>