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Neue Machina Ultra-Bold" charset="1" panose="00000900000000000000"/>
      <p:regular r:id="rId13"/>
    </p:embeddedFont>
    <p:embeddedFont>
      <p:font typeface="Akzidenz-Grotesk" charset="1" panose="020005030300000200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jpe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D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160485">
            <a:off x="12762198" y="4130102"/>
            <a:ext cx="6728545" cy="6403217"/>
          </a:xfrm>
          <a:custGeom>
            <a:avLst/>
            <a:gdLst/>
            <a:ahLst/>
            <a:cxnLst/>
            <a:rect r="r" b="b" t="t" l="l"/>
            <a:pathLst>
              <a:path h="6403217" w="6728545">
                <a:moveTo>
                  <a:pt x="0" y="0"/>
                </a:moveTo>
                <a:lnTo>
                  <a:pt x="6728545" y="0"/>
                </a:lnTo>
                <a:lnTo>
                  <a:pt x="6728545" y="6403217"/>
                </a:lnTo>
                <a:lnTo>
                  <a:pt x="0" y="640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63203" y="3354489"/>
            <a:ext cx="11761594" cy="3224121"/>
            <a:chOff x="0" y="0"/>
            <a:chExt cx="2735203" cy="7497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35203" cy="749781"/>
            </a:xfrm>
            <a:custGeom>
              <a:avLst/>
              <a:gdLst/>
              <a:ahLst/>
              <a:cxnLst/>
              <a:rect r="r" b="b" t="t" l="l"/>
              <a:pathLst>
                <a:path h="749781" w="2735203">
                  <a:moveTo>
                    <a:pt x="0" y="0"/>
                  </a:moveTo>
                  <a:lnTo>
                    <a:pt x="2735203" y="0"/>
                  </a:lnTo>
                  <a:lnTo>
                    <a:pt x="2735203" y="749781"/>
                  </a:lnTo>
                  <a:lnTo>
                    <a:pt x="0" y="749781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735203" cy="787881"/>
            </a:xfrm>
            <a:prstGeom prst="rect">
              <a:avLst/>
            </a:prstGeom>
          </p:spPr>
          <p:txBody>
            <a:bodyPr anchor="ctr" rtlCol="false" tIns="57533" lIns="57533" bIns="57533" rIns="57533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3206933">
            <a:off x="-4984565" y="1515579"/>
            <a:ext cx="11239071" cy="9067998"/>
          </a:xfrm>
          <a:custGeom>
            <a:avLst/>
            <a:gdLst/>
            <a:ahLst/>
            <a:cxnLst/>
            <a:rect r="r" b="b" t="t" l="l"/>
            <a:pathLst>
              <a:path h="9067998" w="11239071">
                <a:moveTo>
                  <a:pt x="0" y="0"/>
                </a:moveTo>
                <a:lnTo>
                  <a:pt x="11239072" y="0"/>
                </a:lnTo>
                <a:lnTo>
                  <a:pt x="11239072" y="9067998"/>
                </a:lnTo>
                <a:lnTo>
                  <a:pt x="0" y="90679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552719" y="4154098"/>
            <a:ext cx="13182561" cy="1720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1"/>
              </a:lnSpc>
            </a:pPr>
            <a:r>
              <a:rPr lang="en-US" b="true" sz="6438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COMITÉ JEUNE</a:t>
            </a:r>
          </a:p>
          <a:p>
            <a:pPr algn="ctr">
              <a:lnSpc>
                <a:spcPts val="6631"/>
              </a:lnSpc>
            </a:pPr>
            <a:r>
              <a:rPr lang="en-US" b="true" sz="6438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KAYAK CLUB THIONVILLE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D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02394" y="1028700"/>
            <a:ext cx="9020444" cy="8467362"/>
            <a:chOff x="0" y="0"/>
            <a:chExt cx="2375755" cy="22300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75755" cy="2230087"/>
            </a:xfrm>
            <a:custGeom>
              <a:avLst/>
              <a:gdLst/>
              <a:ahLst/>
              <a:cxnLst/>
              <a:rect r="r" b="b" t="t" l="l"/>
              <a:pathLst>
                <a:path h="2230087" w="2375755">
                  <a:moveTo>
                    <a:pt x="0" y="0"/>
                  </a:moveTo>
                  <a:lnTo>
                    <a:pt x="2375755" y="0"/>
                  </a:lnTo>
                  <a:lnTo>
                    <a:pt x="2375755" y="2230087"/>
                  </a:lnTo>
                  <a:lnTo>
                    <a:pt x="0" y="2230087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75755" cy="2268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48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934702">
            <a:off x="-1209965" y="1041389"/>
            <a:ext cx="6320501" cy="4391725"/>
          </a:xfrm>
          <a:custGeom>
            <a:avLst/>
            <a:gdLst/>
            <a:ahLst/>
            <a:cxnLst/>
            <a:rect r="r" b="b" t="t" l="l"/>
            <a:pathLst>
              <a:path h="4391725" w="6320501">
                <a:moveTo>
                  <a:pt x="0" y="0"/>
                </a:moveTo>
                <a:lnTo>
                  <a:pt x="6320502" y="0"/>
                </a:lnTo>
                <a:lnTo>
                  <a:pt x="6320502" y="4391725"/>
                </a:lnTo>
                <a:lnTo>
                  <a:pt x="0" y="4391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583772" y="1958810"/>
            <a:ext cx="6819588" cy="954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61"/>
              </a:lnSpc>
            </a:pPr>
            <a:r>
              <a:rPr lang="en-US" b="true" sz="6457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SOMMAIRE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22006" y="3452017"/>
            <a:ext cx="2398768" cy="630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2"/>
              </a:lnSpc>
            </a:pPr>
            <a:r>
              <a:rPr lang="en-US" sz="330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ACCEUIL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54385" y="4057104"/>
            <a:ext cx="4346253" cy="630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2"/>
              </a:lnSpc>
            </a:pPr>
            <a:r>
              <a:rPr lang="en-US" sz="330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SOMMAIRE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873053" y="4659030"/>
            <a:ext cx="4327585" cy="630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2"/>
              </a:lnSpc>
            </a:pPr>
            <a:r>
              <a:rPr lang="en-US" sz="330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COMITÉ JEUNE 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22006" y="5260956"/>
            <a:ext cx="3115221" cy="630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2"/>
              </a:lnSpc>
            </a:pPr>
            <a:r>
              <a:rPr lang="en-US" sz="330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MEMBRE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9040230" y="3570899"/>
            <a:ext cx="458606" cy="497153"/>
            <a:chOff x="0" y="0"/>
            <a:chExt cx="611475" cy="662871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611475" cy="610136"/>
              <a:chOff x="0" y="0"/>
              <a:chExt cx="900098" cy="898127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900098" cy="898127"/>
              </a:xfrm>
              <a:custGeom>
                <a:avLst/>
                <a:gdLst/>
                <a:ahLst/>
                <a:cxnLst/>
                <a:rect r="r" b="b" t="t" l="l"/>
                <a:pathLst>
                  <a:path h="898127" w="900098">
                    <a:moveTo>
                      <a:pt x="450049" y="0"/>
                    </a:moveTo>
                    <a:cubicBezTo>
                      <a:pt x="201494" y="0"/>
                      <a:pt x="0" y="201053"/>
                      <a:pt x="0" y="449064"/>
                    </a:cubicBezTo>
                    <a:cubicBezTo>
                      <a:pt x="0" y="697075"/>
                      <a:pt x="201494" y="898127"/>
                      <a:pt x="450049" y="898127"/>
                    </a:cubicBezTo>
                    <a:cubicBezTo>
                      <a:pt x="698604" y="898127"/>
                      <a:pt x="900098" y="697075"/>
                      <a:pt x="900098" y="449064"/>
                    </a:cubicBezTo>
                    <a:cubicBezTo>
                      <a:pt x="900098" y="201053"/>
                      <a:pt x="698604" y="0"/>
                      <a:pt x="4500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84384" y="7999"/>
                <a:ext cx="731330" cy="80592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152544" y="-79801"/>
              <a:ext cx="306388" cy="7426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2"/>
                </a:lnSpc>
              </a:pPr>
              <a:r>
                <a:rPr lang="en-US" sz="3101">
                  <a:solidFill>
                    <a:srgbClr val="FFFFFF"/>
                  </a:solidFill>
                  <a:latin typeface="Akzidenz-Grotesk"/>
                  <a:ea typeface="Akzidenz-Grotesk"/>
                  <a:cs typeface="Akzidenz-Grotesk"/>
                  <a:sym typeface="Akzidenz-Grotesk"/>
                </a:rPr>
                <a:t>1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9922006" y="5862883"/>
            <a:ext cx="3462033" cy="630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2"/>
              </a:lnSpc>
            </a:pPr>
            <a:r>
              <a:rPr lang="en-US" sz="330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NOS OBJECTIFS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922006" y="6464809"/>
            <a:ext cx="3670539" cy="630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2"/>
              </a:lnSpc>
            </a:pPr>
            <a:r>
              <a:rPr lang="en-US" sz="330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NOS PROJETS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67275" y="7065230"/>
            <a:ext cx="4608945" cy="630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30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XXX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9040230" y="4163303"/>
            <a:ext cx="458606" cy="497153"/>
            <a:chOff x="0" y="0"/>
            <a:chExt cx="611475" cy="662871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611475" cy="610136"/>
              <a:chOff x="0" y="0"/>
              <a:chExt cx="900098" cy="898127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900098" cy="898127"/>
              </a:xfrm>
              <a:custGeom>
                <a:avLst/>
                <a:gdLst/>
                <a:ahLst/>
                <a:cxnLst/>
                <a:rect r="r" b="b" t="t" l="l"/>
                <a:pathLst>
                  <a:path h="898127" w="900098">
                    <a:moveTo>
                      <a:pt x="450049" y="0"/>
                    </a:moveTo>
                    <a:cubicBezTo>
                      <a:pt x="201494" y="0"/>
                      <a:pt x="0" y="201053"/>
                      <a:pt x="0" y="449064"/>
                    </a:cubicBezTo>
                    <a:cubicBezTo>
                      <a:pt x="0" y="697075"/>
                      <a:pt x="201494" y="898127"/>
                      <a:pt x="450049" y="898127"/>
                    </a:cubicBezTo>
                    <a:cubicBezTo>
                      <a:pt x="698604" y="898127"/>
                      <a:pt x="900098" y="697075"/>
                      <a:pt x="900098" y="449064"/>
                    </a:cubicBezTo>
                    <a:cubicBezTo>
                      <a:pt x="900098" y="201053"/>
                      <a:pt x="698604" y="0"/>
                      <a:pt x="4500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84384" y="7999"/>
                <a:ext cx="731330" cy="80592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152544" y="-79801"/>
              <a:ext cx="306388" cy="7426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2"/>
                </a:lnSpc>
              </a:pPr>
              <a:r>
                <a:rPr lang="en-US" sz="3101">
                  <a:solidFill>
                    <a:srgbClr val="FFFFFF"/>
                  </a:solidFill>
                  <a:latin typeface="Akzidenz-Grotesk"/>
                  <a:ea typeface="Akzidenz-Grotesk"/>
                  <a:cs typeface="Akzidenz-Grotesk"/>
                  <a:sym typeface="Akzidenz-Grotesk"/>
                </a:rPr>
                <a:t>2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040230" y="4765231"/>
            <a:ext cx="458606" cy="497153"/>
            <a:chOff x="0" y="0"/>
            <a:chExt cx="611475" cy="662871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0" y="0"/>
              <a:ext cx="611475" cy="610136"/>
              <a:chOff x="0" y="0"/>
              <a:chExt cx="900098" cy="898127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900098" cy="898127"/>
              </a:xfrm>
              <a:custGeom>
                <a:avLst/>
                <a:gdLst/>
                <a:ahLst/>
                <a:cxnLst/>
                <a:rect r="r" b="b" t="t" l="l"/>
                <a:pathLst>
                  <a:path h="898127" w="900098">
                    <a:moveTo>
                      <a:pt x="450049" y="0"/>
                    </a:moveTo>
                    <a:cubicBezTo>
                      <a:pt x="201494" y="0"/>
                      <a:pt x="0" y="201053"/>
                      <a:pt x="0" y="449064"/>
                    </a:cubicBezTo>
                    <a:cubicBezTo>
                      <a:pt x="0" y="697075"/>
                      <a:pt x="201494" y="898127"/>
                      <a:pt x="450049" y="898127"/>
                    </a:cubicBezTo>
                    <a:cubicBezTo>
                      <a:pt x="698604" y="898127"/>
                      <a:pt x="900098" y="697075"/>
                      <a:pt x="900098" y="449064"/>
                    </a:cubicBezTo>
                    <a:cubicBezTo>
                      <a:pt x="900098" y="201053"/>
                      <a:pt x="698604" y="0"/>
                      <a:pt x="4500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84384" y="7999"/>
                <a:ext cx="731330" cy="80592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152544" y="-79801"/>
              <a:ext cx="306388" cy="7426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2"/>
                </a:lnSpc>
              </a:pPr>
              <a:r>
                <a:rPr lang="en-US" sz="3101">
                  <a:solidFill>
                    <a:srgbClr val="FFFFFF"/>
                  </a:solidFill>
                  <a:latin typeface="Akzidenz-Grotesk"/>
                  <a:ea typeface="Akzidenz-Grotesk"/>
                  <a:cs typeface="Akzidenz-Grotesk"/>
                  <a:sym typeface="Akzidenz-Grotesk"/>
                </a:rPr>
                <a:t>3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030705" y="5371922"/>
            <a:ext cx="458606" cy="497153"/>
            <a:chOff x="0" y="0"/>
            <a:chExt cx="611475" cy="662871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611475" cy="610136"/>
              <a:chOff x="0" y="0"/>
              <a:chExt cx="900098" cy="898127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900098" cy="898127"/>
              </a:xfrm>
              <a:custGeom>
                <a:avLst/>
                <a:gdLst/>
                <a:ahLst/>
                <a:cxnLst/>
                <a:rect r="r" b="b" t="t" l="l"/>
                <a:pathLst>
                  <a:path h="898127" w="900098">
                    <a:moveTo>
                      <a:pt x="450049" y="0"/>
                    </a:moveTo>
                    <a:cubicBezTo>
                      <a:pt x="201494" y="0"/>
                      <a:pt x="0" y="201053"/>
                      <a:pt x="0" y="449064"/>
                    </a:cubicBezTo>
                    <a:cubicBezTo>
                      <a:pt x="0" y="697075"/>
                      <a:pt x="201494" y="898127"/>
                      <a:pt x="450049" y="898127"/>
                    </a:cubicBezTo>
                    <a:cubicBezTo>
                      <a:pt x="698604" y="898127"/>
                      <a:pt x="900098" y="697075"/>
                      <a:pt x="900098" y="449064"/>
                    </a:cubicBezTo>
                    <a:cubicBezTo>
                      <a:pt x="900098" y="201053"/>
                      <a:pt x="698604" y="0"/>
                      <a:pt x="4500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84384" y="7999"/>
                <a:ext cx="731330" cy="80592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33" id="33"/>
            <p:cNvSpPr txBox="true"/>
            <p:nvPr/>
          </p:nvSpPr>
          <p:spPr>
            <a:xfrm rot="0">
              <a:off x="152544" y="-79801"/>
              <a:ext cx="306388" cy="7426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2"/>
                </a:lnSpc>
              </a:pPr>
              <a:r>
                <a:rPr lang="en-US" sz="3101">
                  <a:solidFill>
                    <a:srgbClr val="FFFFFF"/>
                  </a:solidFill>
                  <a:latin typeface="Akzidenz-Grotesk"/>
                  <a:ea typeface="Akzidenz-Grotesk"/>
                  <a:cs typeface="Akzidenz-Grotesk"/>
                  <a:sym typeface="Akzidenz-Grotesk"/>
                </a:rPr>
                <a:t>4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040230" y="5978613"/>
            <a:ext cx="458606" cy="497153"/>
            <a:chOff x="0" y="0"/>
            <a:chExt cx="611475" cy="662871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611475" cy="610136"/>
              <a:chOff x="0" y="0"/>
              <a:chExt cx="900098" cy="898127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900098" cy="898127"/>
              </a:xfrm>
              <a:custGeom>
                <a:avLst/>
                <a:gdLst/>
                <a:ahLst/>
                <a:cxnLst/>
                <a:rect r="r" b="b" t="t" l="l"/>
                <a:pathLst>
                  <a:path h="898127" w="900098">
                    <a:moveTo>
                      <a:pt x="450049" y="0"/>
                    </a:moveTo>
                    <a:cubicBezTo>
                      <a:pt x="201494" y="0"/>
                      <a:pt x="0" y="201053"/>
                      <a:pt x="0" y="449064"/>
                    </a:cubicBezTo>
                    <a:cubicBezTo>
                      <a:pt x="0" y="697075"/>
                      <a:pt x="201494" y="898127"/>
                      <a:pt x="450049" y="898127"/>
                    </a:cubicBezTo>
                    <a:cubicBezTo>
                      <a:pt x="698604" y="898127"/>
                      <a:pt x="900098" y="697075"/>
                      <a:pt x="900098" y="449064"/>
                    </a:cubicBezTo>
                    <a:cubicBezTo>
                      <a:pt x="900098" y="201053"/>
                      <a:pt x="698604" y="0"/>
                      <a:pt x="4500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84384" y="7999"/>
                <a:ext cx="731330" cy="80592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152544" y="-79801"/>
              <a:ext cx="306388" cy="7426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2"/>
                </a:lnSpc>
              </a:pPr>
              <a:r>
                <a:rPr lang="en-US" sz="3101">
                  <a:solidFill>
                    <a:srgbClr val="FFFFFF"/>
                  </a:solidFill>
                  <a:latin typeface="Akzidenz-Grotesk"/>
                  <a:ea typeface="Akzidenz-Grotesk"/>
                  <a:cs typeface="Akzidenz-Grotesk"/>
                  <a:sym typeface="Akzidenz-Grotesk"/>
                </a:rPr>
                <a:t>5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8852741" y="6590066"/>
            <a:ext cx="814535" cy="473659"/>
            <a:chOff x="0" y="0"/>
            <a:chExt cx="1086046" cy="631546"/>
          </a:xfrm>
        </p:grpSpPr>
        <p:grpSp>
          <p:nvGrpSpPr>
            <p:cNvPr name="Group 40" id="40"/>
            <p:cNvGrpSpPr/>
            <p:nvPr/>
          </p:nvGrpSpPr>
          <p:grpSpPr>
            <a:xfrm rot="0">
              <a:off x="237286" y="0"/>
              <a:ext cx="611475" cy="610136"/>
              <a:chOff x="0" y="0"/>
              <a:chExt cx="900098" cy="898127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900098" cy="898127"/>
              </a:xfrm>
              <a:custGeom>
                <a:avLst/>
                <a:gdLst/>
                <a:ahLst/>
                <a:cxnLst/>
                <a:rect r="r" b="b" t="t" l="l"/>
                <a:pathLst>
                  <a:path h="898127" w="900098">
                    <a:moveTo>
                      <a:pt x="450049" y="0"/>
                    </a:moveTo>
                    <a:cubicBezTo>
                      <a:pt x="201494" y="0"/>
                      <a:pt x="0" y="201053"/>
                      <a:pt x="0" y="449064"/>
                    </a:cubicBezTo>
                    <a:cubicBezTo>
                      <a:pt x="0" y="697075"/>
                      <a:pt x="201494" y="898127"/>
                      <a:pt x="450049" y="898127"/>
                    </a:cubicBezTo>
                    <a:cubicBezTo>
                      <a:pt x="698604" y="898127"/>
                      <a:pt x="900098" y="697075"/>
                      <a:pt x="900098" y="449064"/>
                    </a:cubicBezTo>
                    <a:cubicBezTo>
                      <a:pt x="900098" y="201053"/>
                      <a:pt x="698604" y="0"/>
                      <a:pt x="4500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84384" y="7999"/>
                <a:ext cx="731330" cy="80592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43" id="43"/>
            <p:cNvSpPr txBox="true"/>
            <p:nvPr/>
          </p:nvSpPr>
          <p:spPr>
            <a:xfrm rot="0">
              <a:off x="0" y="-101813"/>
              <a:ext cx="1086046" cy="733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2"/>
                </a:lnSpc>
              </a:pPr>
              <a:r>
                <a:rPr lang="en-US" sz="3001" spc="-489">
                  <a:solidFill>
                    <a:srgbClr val="FFFFFF"/>
                  </a:solidFill>
                  <a:latin typeface="Akzidenz-Grotesk"/>
                  <a:ea typeface="Akzidenz-Grotesk"/>
                  <a:cs typeface="Akzidenz-Grotesk"/>
                  <a:sym typeface="Akzidenz-Grotesk"/>
                </a:rPr>
                <a:t>6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8852741" y="7178025"/>
            <a:ext cx="814535" cy="473659"/>
            <a:chOff x="0" y="0"/>
            <a:chExt cx="1086046" cy="631546"/>
          </a:xfrm>
        </p:grpSpPr>
        <p:grpSp>
          <p:nvGrpSpPr>
            <p:cNvPr name="Group 45" id="45"/>
            <p:cNvGrpSpPr/>
            <p:nvPr/>
          </p:nvGrpSpPr>
          <p:grpSpPr>
            <a:xfrm rot="0">
              <a:off x="237286" y="0"/>
              <a:ext cx="611475" cy="610136"/>
              <a:chOff x="0" y="0"/>
              <a:chExt cx="900098" cy="898127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900098" cy="898127"/>
              </a:xfrm>
              <a:custGeom>
                <a:avLst/>
                <a:gdLst/>
                <a:ahLst/>
                <a:cxnLst/>
                <a:rect r="r" b="b" t="t" l="l"/>
                <a:pathLst>
                  <a:path h="898127" w="900098">
                    <a:moveTo>
                      <a:pt x="450049" y="0"/>
                    </a:moveTo>
                    <a:cubicBezTo>
                      <a:pt x="201494" y="0"/>
                      <a:pt x="0" y="201053"/>
                      <a:pt x="0" y="449064"/>
                    </a:cubicBezTo>
                    <a:cubicBezTo>
                      <a:pt x="0" y="697075"/>
                      <a:pt x="201494" y="898127"/>
                      <a:pt x="450049" y="898127"/>
                    </a:cubicBezTo>
                    <a:cubicBezTo>
                      <a:pt x="698604" y="898127"/>
                      <a:pt x="900098" y="697075"/>
                      <a:pt x="900098" y="449064"/>
                    </a:cubicBezTo>
                    <a:cubicBezTo>
                      <a:pt x="900098" y="201053"/>
                      <a:pt x="698604" y="0"/>
                      <a:pt x="4500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84384" y="7999"/>
                <a:ext cx="731330" cy="80592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48" id="48"/>
            <p:cNvSpPr txBox="true"/>
            <p:nvPr/>
          </p:nvSpPr>
          <p:spPr>
            <a:xfrm rot="0">
              <a:off x="0" y="-101813"/>
              <a:ext cx="1086046" cy="733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2"/>
                </a:lnSpc>
              </a:pPr>
              <a:r>
                <a:rPr lang="en-US" sz="3001" spc="-489">
                  <a:solidFill>
                    <a:srgbClr val="FFFFFF"/>
                  </a:solidFill>
                  <a:latin typeface="Akzidenz-Grotesk"/>
                  <a:ea typeface="Akzidenz-Grotesk"/>
                  <a:cs typeface="Akzidenz-Grotesk"/>
                  <a:sym typeface="Akzidenz-Grotesk"/>
                </a:rPr>
                <a:t>X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8852741" y="7743356"/>
            <a:ext cx="814535" cy="479779"/>
            <a:chOff x="0" y="0"/>
            <a:chExt cx="1086046" cy="639705"/>
          </a:xfrm>
        </p:grpSpPr>
        <p:grpSp>
          <p:nvGrpSpPr>
            <p:cNvPr name="Group 50" id="50"/>
            <p:cNvGrpSpPr/>
            <p:nvPr/>
          </p:nvGrpSpPr>
          <p:grpSpPr>
            <a:xfrm rot="0">
              <a:off x="249986" y="0"/>
              <a:ext cx="611475" cy="610136"/>
              <a:chOff x="0" y="0"/>
              <a:chExt cx="900098" cy="898127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0" y="0"/>
                <a:ext cx="900098" cy="898127"/>
              </a:xfrm>
              <a:custGeom>
                <a:avLst/>
                <a:gdLst/>
                <a:ahLst/>
                <a:cxnLst/>
                <a:rect r="r" b="b" t="t" l="l"/>
                <a:pathLst>
                  <a:path h="898127" w="900098">
                    <a:moveTo>
                      <a:pt x="450049" y="0"/>
                    </a:moveTo>
                    <a:cubicBezTo>
                      <a:pt x="201494" y="0"/>
                      <a:pt x="0" y="201053"/>
                      <a:pt x="0" y="449064"/>
                    </a:cubicBezTo>
                    <a:cubicBezTo>
                      <a:pt x="0" y="697075"/>
                      <a:pt x="201494" y="898127"/>
                      <a:pt x="450049" y="898127"/>
                    </a:cubicBezTo>
                    <a:cubicBezTo>
                      <a:pt x="698604" y="898127"/>
                      <a:pt x="900098" y="697075"/>
                      <a:pt x="900098" y="449064"/>
                    </a:cubicBezTo>
                    <a:cubicBezTo>
                      <a:pt x="900098" y="201053"/>
                      <a:pt x="698604" y="0"/>
                      <a:pt x="4500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52" id="52"/>
              <p:cNvSpPr txBox="true"/>
              <p:nvPr/>
            </p:nvSpPr>
            <p:spPr>
              <a:xfrm>
                <a:off x="84384" y="7999"/>
                <a:ext cx="731330" cy="80592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53" id="53"/>
            <p:cNvSpPr txBox="true"/>
            <p:nvPr/>
          </p:nvSpPr>
          <p:spPr>
            <a:xfrm rot="0">
              <a:off x="0" y="-93654"/>
              <a:ext cx="1086046" cy="733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2"/>
                </a:lnSpc>
              </a:pPr>
              <a:r>
                <a:rPr lang="en-US" sz="3001" spc="-489">
                  <a:solidFill>
                    <a:srgbClr val="FFFFFF"/>
                  </a:solidFill>
                  <a:latin typeface="Akzidenz-Grotesk"/>
                  <a:ea typeface="Akzidenz-Grotesk"/>
                  <a:cs typeface="Akzidenz-Grotesk"/>
                  <a:sym typeface="Akzidenz-Grotesk"/>
                </a:rPr>
                <a:t>X</a:t>
              </a:r>
            </a:p>
          </p:txBody>
        </p:sp>
      </p:grpSp>
      <p:sp>
        <p:nvSpPr>
          <p:cNvPr name="TextBox 54" id="54"/>
          <p:cNvSpPr txBox="true"/>
          <p:nvPr/>
        </p:nvSpPr>
        <p:spPr>
          <a:xfrm rot="0">
            <a:off x="9708143" y="7667156"/>
            <a:ext cx="4608945" cy="630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30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XXX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0015809" y="8269082"/>
            <a:ext cx="2077812" cy="630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2"/>
              </a:lnSpc>
            </a:pPr>
            <a:r>
              <a:rPr lang="en-US" sz="330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XXX</a:t>
            </a:r>
          </a:p>
        </p:txBody>
      </p:sp>
      <p:grpSp>
        <p:nvGrpSpPr>
          <p:cNvPr name="Group 56" id="56"/>
          <p:cNvGrpSpPr/>
          <p:nvPr/>
        </p:nvGrpSpPr>
        <p:grpSpPr>
          <a:xfrm rot="0">
            <a:off x="8862266" y="8356485"/>
            <a:ext cx="814535" cy="479779"/>
            <a:chOff x="0" y="0"/>
            <a:chExt cx="1086046" cy="639705"/>
          </a:xfrm>
        </p:grpSpPr>
        <p:grpSp>
          <p:nvGrpSpPr>
            <p:cNvPr name="Group 57" id="57"/>
            <p:cNvGrpSpPr/>
            <p:nvPr/>
          </p:nvGrpSpPr>
          <p:grpSpPr>
            <a:xfrm rot="0">
              <a:off x="249986" y="0"/>
              <a:ext cx="611475" cy="610136"/>
              <a:chOff x="0" y="0"/>
              <a:chExt cx="900098" cy="898127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900098" cy="898127"/>
              </a:xfrm>
              <a:custGeom>
                <a:avLst/>
                <a:gdLst/>
                <a:ahLst/>
                <a:cxnLst/>
                <a:rect r="r" b="b" t="t" l="l"/>
                <a:pathLst>
                  <a:path h="898127" w="900098">
                    <a:moveTo>
                      <a:pt x="450049" y="0"/>
                    </a:moveTo>
                    <a:cubicBezTo>
                      <a:pt x="201494" y="0"/>
                      <a:pt x="0" y="201053"/>
                      <a:pt x="0" y="449064"/>
                    </a:cubicBezTo>
                    <a:cubicBezTo>
                      <a:pt x="0" y="697075"/>
                      <a:pt x="201494" y="898127"/>
                      <a:pt x="450049" y="898127"/>
                    </a:cubicBezTo>
                    <a:cubicBezTo>
                      <a:pt x="698604" y="898127"/>
                      <a:pt x="900098" y="697075"/>
                      <a:pt x="900098" y="449064"/>
                    </a:cubicBezTo>
                    <a:cubicBezTo>
                      <a:pt x="900098" y="201053"/>
                      <a:pt x="698604" y="0"/>
                      <a:pt x="4500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59" id="59"/>
              <p:cNvSpPr txBox="true"/>
              <p:nvPr/>
            </p:nvSpPr>
            <p:spPr>
              <a:xfrm>
                <a:off x="84384" y="7999"/>
                <a:ext cx="731330" cy="80592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60" id="60"/>
            <p:cNvSpPr txBox="true"/>
            <p:nvPr/>
          </p:nvSpPr>
          <p:spPr>
            <a:xfrm rot="0">
              <a:off x="0" y="-93654"/>
              <a:ext cx="1086046" cy="733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2"/>
                </a:lnSpc>
              </a:pPr>
              <a:r>
                <a:rPr lang="en-US" sz="3001" spc="-489">
                  <a:solidFill>
                    <a:srgbClr val="FFFFFF"/>
                  </a:solidFill>
                  <a:latin typeface="Akzidenz-Grotesk"/>
                  <a:ea typeface="Akzidenz-Grotesk"/>
                  <a:cs typeface="Akzidenz-Grotesk"/>
                  <a:sym typeface="Akzidenz-Grotesk"/>
                </a:rPr>
                <a:t>X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D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81037" y="1566069"/>
            <a:ext cx="7362963" cy="6761127"/>
            <a:chOff x="0" y="0"/>
            <a:chExt cx="1939217" cy="17807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39217" cy="1780708"/>
            </a:xfrm>
            <a:custGeom>
              <a:avLst/>
              <a:gdLst/>
              <a:ahLst/>
              <a:cxnLst/>
              <a:rect r="r" b="b" t="t" l="l"/>
              <a:pathLst>
                <a:path h="1780708" w="1939217">
                  <a:moveTo>
                    <a:pt x="0" y="0"/>
                  </a:moveTo>
                  <a:lnTo>
                    <a:pt x="1939217" y="0"/>
                  </a:lnTo>
                  <a:lnTo>
                    <a:pt x="1939217" y="1780708"/>
                  </a:lnTo>
                  <a:lnTo>
                    <a:pt x="0" y="1780708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939217" cy="1856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4303617">
            <a:off x="-3257557" y="5164247"/>
            <a:ext cx="7085164" cy="6325897"/>
          </a:xfrm>
          <a:custGeom>
            <a:avLst/>
            <a:gdLst/>
            <a:ahLst/>
            <a:cxnLst/>
            <a:rect r="r" b="b" t="t" l="l"/>
            <a:pathLst>
              <a:path h="6325897" w="7085164">
                <a:moveTo>
                  <a:pt x="0" y="0"/>
                </a:moveTo>
                <a:lnTo>
                  <a:pt x="7085164" y="0"/>
                </a:lnTo>
                <a:lnTo>
                  <a:pt x="7085164" y="6325897"/>
                </a:lnTo>
                <a:lnTo>
                  <a:pt x="0" y="6325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807232">
            <a:off x="10989912" y="1564355"/>
            <a:ext cx="9943320" cy="8022549"/>
          </a:xfrm>
          <a:custGeom>
            <a:avLst/>
            <a:gdLst/>
            <a:ahLst/>
            <a:cxnLst/>
            <a:rect r="r" b="b" t="t" l="l"/>
            <a:pathLst>
              <a:path h="8022549" w="9943320">
                <a:moveTo>
                  <a:pt x="0" y="0"/>
                </a:moveTo>
                <a:lnTo>
                  <a:pt x="9943320" y="0"/>
                </a:lnTo>
                <a:lnTo>
                  <a:pt x="9943320" y="8022549"/>
                </a:lnTo>
                <a:lnTo>
                  <a:pt x="0" y="80225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44000" y="1857643"/>
            <a:ext cx="7030417" cy="6177979"/>
          </a:xfrm>
          <a:custGeom>
            <a:avLst/>
            <a:gdLst/>
            <a:ahLst/>
            <a:cxnLst/>
            <a:rect r="r" b="b" t="t" l="l"/>
            <a:pathLst>
              <a:path h="6177979" w="7030417">
                <a:moveTo>
                  <a:pt x="0" y="0"/>
                </a:moveTo>
                <a:lnTo>
                  <a:pt x="7030417" y="0"/>
                </a:lnTo>
                <a:lnTo>
                  <a:pt x="7030417" y="6177979"/>
                </a:lnTo>
                <a:lnTo>
                  <a:pt x="0" y="6177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673943" y="4074064"/>
            <a:ext cx="5577151" cy="2215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04"/>
              </a:lnSpc>
            </a:pPr>
            <a:r>
              <a:rPr lang="en-US" b="true" sz="5538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C’EST QUOI LE COMITÉ JEUNE 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D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2234" y="3672252"/>
            <a:ext cx="3371124" cy="337112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513694" y="3672252"/>
            <a:ext cx="3371124" cy="3371124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3318" t="0" r="-13318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399168" y="3672252"/>
            <a:ext cx="3371124" cy="3371124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284642" y="3672252"/>
            <a:ext cx="3371124" cy="3371124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700000">
            <a:off x="-2890241" y="-2448354"/>
            <a:ext cx="6103518" cy="5277708"/>
          </a:xfrm>
          <a:custGeom>
            <a:avLst/>
            <a:gdLst/>
            <a:ahLst/>
            <a:cxnLst/>
            <a:rect r="r" b="b" t="t" l="l"/>
            <a:pathLst>
              <a:path h="5277708" w="6103518">
                <a:moveTo>
                  <a:pt x="0" y="0"/>
                </a:moveTo>
                <a:lnTo>
                  <a:pt x="6103518" y="0"/>
                </a:lnTo>
                <a:lnTo>
                  <a:pt x="6103518" y="5277708"/>
                </a:lnTo>
                <a:lnTo>
                  <a:pt x="0" y="52777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19978" y="7260565"/>
            <a:ext cx="2595635" cy="580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2"/>
              </a:lnSpc>
            </a:pPr>
            <a:r>
              <a:rPr lang="en-US" sz="300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PRÉSIDENT(E)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917041" y="7260565"/>
            <a:ext cx="2564429" cy="580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2"/>
              </a:lnSpc>
            </a:pPr>
            <a:r>
              <a:rPr lang="en-US" sz="300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TRÉSORIER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774504" y="7260565"/>
            <a:ext cx="2620453" cy="580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2"/>
              </a:lnSpc>
            </a:pPr>
            <a:r>
              <a:rPr lang="en-US" sz="300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SECRETAIRE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349816" y="7222438"/>
            <a:ext cx="3240777" cy="1114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2"/>
              </a:lnSpc>
            </a:pPr>
            <a:r>
              <a:rPr lang="en-US" sz="3002">
                <a:solidFill>
                  <a:srgbClr val="000000"/>
                </a:solidFill>
                <a:latin typeface="Akzidenz-Grotesk"/>
                <a:ea typeface="Akzidenz-Grotesk"/>
                <a:cs typeface="Akzidenz-Grotesk"/>
                <a:sym typeface="Akzidenz-Grotesk"/>
              </a:rPr>
              <a:t>RESPONSABLE MATÉRIEL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D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62883" y="1623584"/>
            <a:ext cx="9211052" cy="811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3"/>
              </a:lnSpc>
            </a:pPr>
            <a:r>
              <a:rPr lang="en-US" b="true" sz="5838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NOS OBJECTIFS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167849" y="3313698"/>
            <a:ext cx="3927387" cy="1381913"/>
            <a:chOff x="0" y="0"/>
            <a:chExt cx="1034374" cy="36396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34374" cy="363961"/>
            </a:xfrm>
            <a:custGeom>
              <a:avLst/>
              <a:gdLst/>
              <a:ahLst/>
              <a:cxnLst/>
              <a:rect r="r" b="b" t="t" l="l"/>
              <a:pathLst>
                <a:path h="363961" w="1034374">
                  <a:moveTo>
                    <a:pt x="0" y="0"/>
                  </a:moveTo>
                  <a:lnTo>
                    <a:pt x="1034374" y="0"/>
                  </a:lnTo>
                  <a:lnTo>
                    <a:pt x="1034374" y="363961"/>
                  </a:lnTo>
                  <a:lnTo>
                    <a:pt x="0" y="363961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034374" cy="4401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180306" y="3313698"/>
            <a:ext cx="3927387" cy="1381913"/>
            <a:chOff x="0" y="0"/>
            <a:chExt cx="1034374" cy="3639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34374" cy="363961"/>
            </a:xfrm>
            <a:custGeom>
              <a:avLst/>
              <a:gdLst/>
              <a:ahLst/>
              <a:cxnLst/>
              <a:rect r="r" b="b" t="t" l="l"/>
              <a:pathLst>
                <a:path h="363961" w="1034374">
                  <a:moveTo>
                    <a:pt x="0" y="0"/>
                  </a:moveTo>
                  <a:lnTo>
                    <a:pt x="1034374" y="0"/>
                  </a:lnTo>
                  <a:lnTo>
                    <a:pt x="1034374" y="363961"/>
                  </a:lnTo>
                  <a:lnTo>
                    <a:pt x="0" y="363961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034374" cy="4401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193544" y="3313698"/>
            <a:ext cx="3927387" cy="1381913"/>
            <a:chOff x="0" y="0"/>
            <a:chExt cx="1034374" cy="3639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34374" cy="363961"/>
            </a:xfrm>
            <a:custGeom>
              <a:avLst/>
              <a:gdLst/>
              <a:ahLst/>
              <a:cxnLst/>
              <a:rect r="r" b="b" t="t" l="l"/>
              <a:pathLst>
                <a:path h="363961" w="1034374">
                  <a:moveTo>
                    <a:pt x="0" y="0"/>
                  </a:moveTo>
                  <a:lnTo>
                    <a:pt x="1034374" y="0"/>
                  </a:lnTo>
                  <a:lnTo>
                    <a:pt x="1034374" y="363961"/>
                  </a:lnTo>
                  <a:lnTo>
                    <a:pt x="0" y="363961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1034374" cy="4401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4653804">
            <a:off x="-2352033" y="-1071282"/>
            <a:ext cx="4704066" cy="4199964"/>
          </a:xfrm>
          <a:custGeom>
            <a:avLst/>
            <a:gdLst/>
            <a:ahLst/>
            <a:cxnLst/>
            <a:rect r="r" b="b" t="t" l="l"/>
            <a:pathLst>
              <a:path h="4199964" w="4704066">
                <a:moveTo>
                  <a:pt x="0" y="0"/>
                </a:moveTo>
                <a:lnTo>
                  <a:pt x="4704066" y="0"/>
                </a:lnTo>
                <a:lnTo>
                  <a:pt x="4704066" y="4199964"/>
                </a:lnTo>
                <a:lnTo>
                  <a:pt x="0" y="4199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051927">
            <a:off x="14658337" y="6042780"/>
            <a:ext cx="6168903" cy="4977243"/>
          </a:xfrm>
          <a:custGeom>
            <a:avLst/>
            <a:gdLst/>
            <a:ahLst/>
            <a:cxnLst/>
            <a:rect r="r" b="b" t="t" l="l"/>
            <a:pathLst>
              <a:path h="4977243" w="6168903">
                <a:moveTo>
                  <a:pt x="0" y="0"/>
                </a:moveTo>
                <a:lnTo>
                  <a:pt x="6168903" y="0"/>
                </a:lnTo>
                <a:lnTo>
                  <a:pt x="6168903" y="4977243"/>
                </a:lnTo>
                <a:lnTo>
                  <a:pt x="0" y="4977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292258" y="3815892"/>
            <a:ext cx="3678569" cy="450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b="true" sz="3238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ACCOMPAGNER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05105" y="3825417"/>
            <a:ext cx="3678569" cy="474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1"/>
              </a:lnSpc>
            </a:pPr>
            <a:r>
              <a:rPr lang="en-US" b="true" sz="3438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ÉCOUTER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317953" y="3825417"/>
            <a:ext cx="3678569" cy="474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1"/>
              </a:lnSpc>
            </a:pPr>
            <a:r>
              <a:rPr lang="en-US" b="true" sz="3438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AMUSER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7180306" y="5143500"/>
            <a:ext cx="3927387" cy="1381913"/>
            <a:chOff x="0" y="0"/>
            <a:chExt cx="1034374" cy="36396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34374" cy="363961"/>
            </a:xfrm>
            <a:custGeom>
              <a:avLst/>
              <a:gdLst/>
              <a:ahLst/>
              <a:cxnLst/>
              <a:rect r="r" b="b" t="t" l="l"/>
              <a:pathLst>
                <a:path h="363961" w="1034374">
                  <a:moveTo>
                    <a:pt x="181980" y="0"/>
                  </a:moveTo>
                  <a:lnTo>
                    <a:pt x="852393" y="0"/>
                  </a:lnTo>
                  <a:cubicBezTo>
                    <a:pt x="900657" y="0"/>
                    <a:pt x="946945" y="19173"/>
                    <a:pt x="981073" y="53301"/>
                  </a:cubicBezTo>
                  <a:cubicBezTo>
                    <a:pt x="1015201" y="87429"/>
                    <a:pt x="1034374" y="133716"/>
                    <a:pt x="1034374" y="181980"/>
                  </a:cubicBezTo>
                  <a:lnTo>
                    <a:pt x="1034374" y="181980"/>
                  </a:lnTo>
                  <a:cubicBezTo>
                    <a:pt x="1034374" y="282485"/>
                    <a:pt x="952898" y="363961"/>
                    <a:pt x="852393" y="363961"/>
                  </a:cubicBezTo>
                  <a:lnTo>
                    <a:pt x="181980" y="363961"/>
                  </a:lnTo>
                  <a:cubicBezTo>
                    <a:pt x="81475" y="363961"/>
                    <a:pt x="0" y="282485"/>
                    <a:pt x="0" y="181980"/>
                  </a:cubicBezTo>
                  <a:lnTo>
                    <a:pt x="0" y="181980"/>
                  </a:lnTo>
                  <a:cubicBezTo>
                    <a:pt x="0" y="81475"/>
                    <a:pt x="81475" y="0"/>
                    <a:pt x="18198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76200"/>
              <a:ext cx="1034374" cy="4401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7304716" y="5621127"/>
            <a:ext cx="3678569" cy="474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1"/>
              </a:lnSpc>
            </a:pPr>
            <a:r>
              <a:rPr lang="en-US" b="true" sz="3438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INFORMER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D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678383" y="203676"/>
            <a:ext cx="5550087" cy="1650049"/>
            <a:chOff x="0" y="0"/>
            <a:chExt cx="1461751" cy="4345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1751" cy="434581"/>
            </a:xfrm>
            <a:custGeom>
              <a:avLst/>
              <a:gdLst/>
              <a:ahLst/>
              <a:cxnLst/>
              <a:rect r="r" b="b" t="t" l="l"/>
              <a:pathLst>
                <a:path h="434581" w="1461751">
                  <a:moveTo>
                    <a:pt x="0" y="0"/>
                  </a:moveTo>
                  <a:lnTo>
                    <a:pt x="1461751" y="0"/>
                  </a:lnTo>
                  <a:lnTo>
                    <a:pt x="1461751" y="434581"/>
                  </a:lnTo>
                  <a:lnTo>
                    <a:pt x="0" y="434581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461751" cy="5107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185363" y="0"/>
            <a:ext cx="6102637" cy="10287000"/>
            <a:chOff x="0" y="0"/>
            <a:chExt cx="1160125" cy="195558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60125" cy="1955581"/>
            </a:xfrm>
            <a:custGeom>
              <a:avLst/>
              <a:gdLst/>
              <a:ahLst/>
              <a:cxnLst/>
              <a:rect r="r" b="b" t="t" l="l"/>
              <a:pathLst>
                <a:path h="1955581" w="1160125">
                  <a:moveTo>
                    <a:pt x="0" y="0"/>
                  </a:moveTo>
                  <a:lnTo>
                    <a:pt x="1160125" y="0"/>
                  </a:lnTo>
                  <a:lnTo>
                    <a:pt x="1160125" y="1955581"/>
                  </a:lnTo>
                  <a:lnTo>
                    <a:pt x="0" y="1955581"/>
                  </a:lnTo>
                  <a:close/>
                </a:path>
              </a:pathLst>
            </a:custGeom>
            <a:blipFill>
              <a:blip r:embed="rId2"/>
              <a:stretch>
                <a:fillRect l="-13212" t="0" r="-13212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6308718">
            <a:off x="-823824" y="-292303"/>
            <a:ext cx="5198311" cy="4641244"/>
          </a:xfrm>
          <a:custGeom>
            <a:avLst/>
            <a:gdLst/>
            <a:ahLst/>
            <a:cxnLst/>
            <a:rect r="r" b="b" t="t" l="l"/>
            <a:pathLst>
              <a:path h="4641244" w="5198311">
                <a:moveTo>
                  <a:pt x="0" y="0"/>
                </a:moveTo>
                <a:lnTo>
                  <a:pt x="5198311" y="0"/>
                </a:lnTo>
                <a:lnTo>
                  <a:pt x="5198311" y="4641244"/>
                </a:lnTo>
                <a:lnTo>
                  <a:pt x="0" y="4641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221200" y="3601385"/>
            <a:ext cx="8295820" cy="5656915"/>
          </a:xfrm>
          <a:custGeom>
            <a:avLst/>
            <a:gdLst/>
            <a:ahLst/>
            <a:cxnLst/>
            <a:rect r="r" b="b" t="t" l="l"/>
            <a:pathLst>
              <a:path h="5656915" w="8295820">
                <a:moveTo>
                  <a:pt x="0" y="0"/>
                </a:moveTo>
                <a:lnTo>
                  <a:pt x="8295820" y="0"/>
                </a:lnTo>
                <a:lnTo>
                  <a:pt x="8295820" y="5656915"/>
                </a:lnTo>
                <a:lnTo>
                  <a:pt x="0" y="56569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345" t="0" r="-9245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932232">
            <a:off x="-397826" y="6167712"/>
            <a:ext cx="3774163" cy="2321110"/>
          </a:xfrm>
          <a:custGeom>
            <a:avLst/>
            <a:gdLst/>
            <a:ahLst/>
            <a:cxnLst/>
            <a:rect r="r" b="b" t="t" l="l"/>
            <a:pathLst>
              <a:path h="2321110" w="3774163">
                <a:moveTo>
                  <a:pt x="0" y="0"/>
                </a:moveTo>
                <a:lnTo>
                  <a:pt x="3774163" y="0"/>
                </a:lnTo>
                <a:lnTo>
                  <a:pt x="3774163" y="2321111"/>
                </a:lnTo>
                <a:lnTo>
                  <a:pt x="0" y="23211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651319" y="365919"/>
            <a:ext cx="5577151" cy="1573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3"/>
              </a:lnSpc>
            </a:pPr>
            <a:r>
              <a:rPr lang="en-US" b="true" sz="5838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NOS</a:t>
            </a:r>
          </a:p>
          <a:p>
            <a:pPr algn="ctr">
              <a:lnSpc>
                <a:spcPts val="6013"/>
              </a:lnSpc>
            </a:pPr>
            <a:r>
              <a:rPr lang="en-US" b="true" sz="5838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PROJETS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E9D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DAGnf_qIrk8</dc:identifier>
  <dcterms:modified xsi:type="dcterms:W3CDTF">2011-08-01T06:04:30Z</dcterms:modified>
  <cp:revision>1</cp:revision>
  <dc:title>Présentation Entreprise Présentation  Minimaliste Organique Noir Beige </dc:title>
</cp:coreProperties>
</file>