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7" r:id="rId4"/>
    <p:sldId id="288" r:id="rId5"/>
    <p:sldId id="263" r:id="rId6"/>
    <p:sldId id="262" r:id="rId7"/>
    <p:sldId id="261" r:id="rId8"/>
    <p:sldId id="260" r:id="rId9"/>
    <p:sldId id="259" r:id="rId10"/>
    <p:sldId id="264" r:id="rId11"/>
    <p:sldId id="258" r:id="rId12"/>
    <p:sldId id="265" r:id="rId13"/>
    <p:sldId id="257" r:id="rId14"/>
    <p:sldId id="266" r:id="rId15"/>
    <p:sldId id="267" r:id="rId16"/>
    <p:sldId id="268" r:id="rId17"/>
    <p:sldId id="269" r:id="rId18"/>
    <p:sldId id="271" r:id="rId19"/>
    <p:sldId id="272" r:id="rId20"/>
    <p:sldId id="270" r:id="rId21"/>
    <p:sldId id="273" r:id="rId22"/>
    <p:sldId id="274" r:id="rId23"/>
    <p:sldId id="286" r:id="rId24"/>
    <p:sldId id="275" r:id="rId25"/>
    <p:sldId id="276" r:id="rId26"/>
    <p:sldId id="277" r:id="rId27"/>
    <p:sldId id="278" r:id="rId28"/>
    <p:sldId id="282" r:id="rId29"/>
    <p:sldId id="279" r:id="rId30"/>
    <p:sldId id="281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4" autoAdjust="0"/>
    <p:restoredTop sz="94660"/>
  </p:normalViewPr>
  <p:slideViewPr>
    <p:cSldViewPr snapToGrid="0">
      <p:cViewPr varScale="1">
        <p:scale>
          <a:sx n="63" d="100"/>
          <a:sy n="63" d="100"/>
        </p:scale>
        <p:origin x="557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06/05/2025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C4B747-90E6-D1BD-9241-95A80967EF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138" y="279000"/>
            <a:ext cx="10481724" cy="630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36EECD-5F1B-3034-DB9A-A4AD5911AE54}"/>
              </a:ext>
            </a:extLst>
          </p:cNvPr>
          <p:cNvSpPr txBox="1"/>
          <p:nvPr/>
        </p:nvSpPr>
        <p:spPr>
          <a:xfrm>
            <a:off x="1902858" y="587476"/>
            <a:ext cx="9512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place du Capitole – Et La Ville De Toulouse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8F081D3-1EC8-B3BD-5E9A-94A8254F2F10}"/>
              </a:ext>
            </a:extLst>
          </p:cNvPr>
          <p:cNvSpPr txBox="1"/>
          <p:nvPr/>
        </p:nvSpPr>
        <p:spPr>
          <a:xfrm>
            <a:off x="3264310" y="949785"/>
            <a:ext cx="5919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>
            <p:snd r:embed="rId2" name="Toulouse.wav"/>
          </p:stSnd>
        </p:sndAc>
      </p:transition>
    </mc:Choice>
    <mc:Fallback>
      <p:transition spd="slow" advClick="0" advTm="9000">
        <p:fade/>
        <p:sndAc>
          <p:stSnd>
            <p:snd r:embed="rId2" name="Toulous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309CD2-4EB8-8465-2851-021584B2ED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038" y="1734261"/>
            <a:ext cx="4630518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4E30F4-A827-60C0-354B-0F4EB0ABB78C}"/>
              </a:ext>
            </a:extLst>
          </p:cNvPr>
          <p:cNvSpPr txBox="1"/>
          <p:nvPr/>
        </p:nvSpPr>
        <p:spPr>
          <a:xfrm>
            <a:off x="6597445" y="1734261"/>
            <a:ext cx="51987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En 2022, Toulouse est la quatrième ville la plus peuplée de France, avec 511 684 habitants[Note 1] (après Paris, Marseille et Lyon). L'agglomération toulousaine compte 1 081 726 habitants en 2022, également au quatrième rang national (après Paris, Lyon et Marseille). Enfin, son aire d'attraction est, avec 1 513 396 habitants, la cinquième du pays (après Paris, Lyon, Marseille et Lille).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1265A3-A543-51B6-6813-1BBE0296F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59" y="333000"/>
            <a:ext cx="4064111" cy="291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9CCF467-5A22-8B87-1FF7-28D5EB99CC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3928" y="3532051"/>
            <a:ext cx="5256000" cy="295212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4653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5445D9-A59B-CB4B-B46B-328661AC42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70" y="3429000"/>
            <a:ext cx="4111679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2750B21-AF28-FD72-EF55-BFE73E37B27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5451" y="477000"/>
            <a:ext cx="4111679" cy="295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263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9F1806-D87D-E789-0C38-2D4C73F022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1686054"/>
            <a:ext cx="11484000" cy="3193988"/>
          </a:xfrm>
          <a:prstGeom prst="rect">
            <a:avLst/>
          </a:prstGeom>
          <a:ln w="88900" cap="sq" cmpd="thickThin">
            <a:solidFill>
              <a:schemeClr val="accent4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3FFE7A-81C4-D535-4211-7DF453D151BE}"/>
              </a:ext>
            </a:extLst>
          </p:cNvPr>
          <p:cNvSpPr txBox="1"/>
          <p:nvPr/>
        </p:nvSpPr>
        <p:spPr>
          <a:xfrm>
            <a:off x="2933205" y="5041318"/>
            <a:ext cx="7849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panoramique de la place du Capitole.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8434C8-C6C7-C7AA-1EE2-7FFA113C5D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0056" y="279000"/>
            <a:ext cx="4723523" cy="630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456E6D-F646-69E1-20AD-468829178CE5}"/>
              </a:ext>
            </a:extLst>
          </p:cNvPr>
          <p:cNvSpPr txBox="1"/>
          <p:nvPr/>
        </p:nvSpPr>
        <p:spPr>
          <a:xfrm>
            <a:off x="8490857" y="3429000"/>
            <a:ext cx="33488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McDo du Capitole à Toulouse 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D1846B-C44B-714F-CB61-9D0C14D903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0075" y="567000"/>
            <a:ext cx="8411850" cy="5724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81A796-468F-8E27-64FC-B3BF3E439E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5787" y="437496"/>
            <a:ext cx="8697388" cy="5796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C821E7-C1A5-A491-BC5B-883038560419}"/>
              </a:ext>
            </a:extLst>
          </p:cNvPr>
          <p:cNvSpPr txBox="1"/>
          <p:nvPr/>
        </p:nvSpPr>
        <p:spPr>
          <a:xfrm>
            <a:off x="0" y="2802577"/>
            <a:ext cx="22206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Vincent Clerc et Luke Burgess présentent le bouclier de Brennus aux supporters en 2012.</a:t>
            </a: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F4E14A-34AE-A865-5A42-0FFE101055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4279" y="549000"/>
            <a:ext cx="9783440" cy="576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5C36C7-BFBD-DA69-6E07-7A16F385DF0C}"/>
              </a:ext>
            </a:extLst>
          </p:cNvPr>
          <p:cNvSpPr txBox="1"/>
          <p:nvPr/>
        </p:nvSpPr>
        <p:spPr>
          <a:xfrm>
            <a:off x="2889661" y="709195"/>
            <a:ext cx="6412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foule se réunit place du Capitole pour les grandes célébrations festives.</a:t>
            </a: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B2877C-32B0-BCB8-D442-4CA3A2C2FC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413" y="459000"/>
            <a:ext cx="10089173" cy="594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B4EC8-4838-B141-69AA-F6F65AD9ED4F}"/>
              </a:ext>
            </a:extLst>
          </p:cNvPr>
          <p:cNvSpPr txBox="1"/>
          <p:nvPr/>
        </p:nvSpPr>
        <p:spPr>
          <a:xfrm>
            <a:off x="3299360" y="558322"/>
            <a:ext cx="55932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place du Capitole vue des toits.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3CC7AC-3869-7EAE-F613-06E1ABA05E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922" y="546106"/>
            <a:ext cx="9761003" cy="576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721D61-EC9C-C569-B846-AD4C22091338}"/>
              </a:ext>
            </a:extLst>
          </p:cNvPr>
          <p:cNvSpPr txBox="1"/>
          <p:nvPr/>
        </p:nvSpPr>
        <p:spPr>
          <a:xfrm>
            <a:off x="4650654" y="5844441"/>
            <a:ext cx="6341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du Capitole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0C3FE6-5FD1-DB46-8A66-BA72D8A4A0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013" y="367541"/>
            <a:ext cx="8100000" cy="2916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CC726C9-EAF1-9802-2C05-1546A0F044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938" y="3502459"/>
            <a:ext cx="5306105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AE3F03-8F72-C675-7803-A8055AD87377}"/>
              </a:ext>
            </a:extLst>
          </p:cNvPr>
          <p:cNvSpPr txBox="1"/>
          <p:nvPr/>
        </p:nvSpPr>
        <p:spPr>
          <a:xfrm>
            <a:off x="3491345" y="5177642"/>
            <a:ext cx="3424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début de la rue Croix-Baragnon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6F075D3-70D4-7C21-A20E-59A35BFB789D}"/>
              </a:ext>
            </a:extLst>
          </p:cNvPr>
          <p:cNvSpPr txBox="1"/>
          <p:nvPr/>
        </p:nvSpPr>
        <p:spPr>
          <a:xfrm>
            <a:off x="8894618" y="1128156"/>
            <a:ext cx="344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Prairie des Filtres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A00675-CDD9-81E9-897E-8AFBC7518D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20" y="3289466"/>
            <a:ext cx="4176000" cy="313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0EC3A9-F02A-FEA7-7D00-0FA34C8B8723}"/>
              </a:ext>
            </a:extLst>
          </p:cNvPr>
          <p:cNvSpPr txBox="1"/>
          <p:nvPr/>
        </p:nvSpPr>
        <p:spPr>
          <a:xfrm>
            <a:off x="162219" y="2660210"/>
            <a:ext cx="6262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Place de la Cathédrale Saint-Étienne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5E9EA1E-ABE0-D0B9-5A8B-A8E2436ED3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8282" y="446879"/>
            <a:ext cx="4128000" cy="3096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457CE5-23F1-ED8E-38A2-CEEB774A8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271" y="464004"/>
            <a:ext cx="4590000" cy="306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D1779E-CB2B-C49B-1E2A-C29EF55FE608}"/>
              </a:ext>
            </a:extLst>
          </p:cNvPr>
          <p:cNvSpPr txBox="1"/>
          <p:nvPr/>
        </p:nvSpPr>
        <p:spPr>
          <a:xfrm>
            <a:off x="1068780" y="3752603"/>
            <a:ext cx="4536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Halle aux Grains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43EE5C3-1D55-D5E8-B477-E9021EE18DD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8729" y="3429000"/>
            <a:ext cx="5015589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F876533-1B50-061D-CD30-4BF418FFB422}"/>
              </a:ext>
            </a:extLst>
          </p:cNvPr>
          <p:cNvSpPr txBox="1"/>
          <p:nvPr/>
        </p:nvSpPr>
        <p:spPr>
          <a:xfrm>
            <a:off x="7906583" y="2709071"/>
            <a:ext cx="5450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canal du Midi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794AC5-822D-7E4E-6C9E-06832FDA53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967" y="3429000"/>
            <a:ext cx="4994932" cy="291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A5C9F0-016C-8B30-0FA1-4836B890204D}"/>
              </a:ext>
            </a:extLst>
          </p:cNvPr>
          <p:cNvSpPr txBox="1"/>
          <p:nvPr/>
        </p:nvSpPr>
        <p:spPr>
          <a:xfrm>
            <a:off x="475818" y="2809988"/>
            <a:ext cx="51776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Faire une croisière sur la Garonne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E3CD9DE-33BD-4AD5-19FE-9E3D358C77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0868" y="477000"/>
            <a:ext cx="4684165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D8D8BE4-C8E7-C0D8-DB1A-B83163FCD937}"/>
              </a:ext>
            </a:extLst>
          </p:cNvPr>
          <p:cNvSpPr txBox="1"/>
          <p:nvPr/>
        </p:nvSpPr>
        <p:spPr>
          <a:xfrm>
            <a:off x="7540831" y="3607130"/>
            <a:ext cx="5225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Découvrir la Cité de l’espace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7A708C-91FE-53A3-AA62-F0A2C20BC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952" y="566656"/>
            <a:ext cx="4955158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0C5700-4D32-0F1F-C661-7C7348F5E694}"/>
              </a:ext>
            </a:extLst>
          </p:cNvPr>
          <p:cNvSpPr txBox="1"/>
          <p:nvPr/>
        </p:nvSpPr>
        <p:spPr>
          <a:xfrm>
            <a:off x="1318161" y="3805304"/>
            <a:ext cx="5569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Visiter l’usine Airbus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151D04E-09A1-6D57-1C4E-98B1B3145B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6048" y="3429000"/>
            <a:ext cx="4860000" cy="2895309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267FBCF-A645-39C4-7B4E-0E6ADF52D5E4}"/>
              </a:ext>
            </a:extLst>
          </p:cNvPr>
          <p:cNvSpPr txBox="1"/>
          <p:nvPr/>
        </p:nvSpPr>
        <p:spPr>
          <a:xfrm>
            <a:off x="7410203" y="2750392"/>
            <a:ext cx="5569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Le Musée </a:t>
            </a:r>
            <a:r>
              <a:rPr lang="fr-FR" sz="2400" b="1" dirty="0" err="1">
                <a:solidFill>
                  <a:schemeClr val="bg1"/>
                </a:solidFill>
              </a:rPr>
              <a:t>Aeroscopia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7EA455-DDF1-0F1C-0857-75CD3F5866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054" y="3335048"/>
            <a:ext cx="6381794" cy="306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4F5702-6B2B-5810-F030-C01844B2F564}"/>
              </a:ext>
            </a:extLst>
          </p:cNvPr>
          <p:cNvSpPr txBox="1"/>
          <p:nvPr/>
        </p:nvSpPr>
        <p:spPr>
          <a:xfrm>
            <a:off x="1686296" y="2660517"/>
            <a:ext cx="6792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L’Envol des Pionniers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C43613C-1E25-C569-74FF-0E91470C65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8947" y="490797"/>
            <a:ext cx="4834302" cy="288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7C44EB-48B0-7350-2ADF-D090540737AA}"/>
              </a:ext>
            </a:extLst>
          </p:cNvPr>
          <p:cNvSpPr txBox="1"/>
          <p:nvPr/>
        </p:nvSpPr>
        <p:spPr>
          <a:xfrm>
            <a:off x="7691252" y="3598224"/>
            <a:ext cx="4500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Basilique Saint-Sernin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5AD4BE-408E-81BC-4BAD-3875FB1394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62" y="523005"/>
            <a:ext cx="4561937" cy="302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9E3BA3-4545-5BCE-A8F6-A07470D503CE}"/>
              </a:ext>
            </a:extLst>
          </p:cNvPr>
          <p:cNvSpPr txBox="1"/>
          <p:nvPr/>
        </p:nvSpPr>
        <p:spPr>
          <a:xfrm>
            <a:off x="890649" y="3752603"/>
            <a:ext cx="4928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. Le couvent des Jacobins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B12A432-6055-F968-C01B-C7AB73DC90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6093" y="3259024"/>
            <a:ext cx="4721626" cy="302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5C30618-B246-E7D9-8A44-9F4FB94625F3}"/>
              </a:ext>
            </a:extLst>
          </p:cNvPr>
          <p:cNvSpPr txBox="1"/>
          <p:nvPr/>
        </p:nvSpPr>
        <p:spPr>
          <a:xfrm>
            <a:off x="7049586" y="2600696"/>
            <a:ext cx="533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vieille ville de Toulouse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F1BF14-EB5F-4C4E-BC5E-E592A3B4D4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634" y="3544255"/>
            <a:ext cx="4716000" cy="2902633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B37DDF-4FAB-5988-771E-57E20A10C331}"/>
              </a:ext>
            </a:extLst>
          </p:cNvPr>
          <p:cNvSpPr txBox="1"/>
          <p:nvPr/>
        </p:nvSpPr>
        <p:spPr>
          <a:xfrm>
            <a:off x="629392" y="2967335"/>
            <a:ext cx="5118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quartier Saint-Cyprien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E6FC3FD-6017-2D89-4B35-298D141FAA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6484" y="592255"/>
            <a:ext cx="6249882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24A0F8E-230F-DEF6-93CD-8119EA3BE2E7}"/>
              </a:ext>
            </a:extLst>
          </p:cNvPr>
          <p:cNvSpPr txBox="1"/>
          <p:nvPr/>
        </p:nvSpPr>
        <p:spPr>
          <a:xfrm>
            <a:off x="7518664" y="3739327"/>
            <a:ext cx="5854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Les Abattoirs</a:t>
            </a:r>
          </a:p>
        </p:txBody>
      </p:sp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D0A972-2728-A655-2A3E-F353CACAEA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885" y="511878"/>
            <a:ext cx="5072761" cy="302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79B05-3412-982B-A48B-4DD91A49F637}"/>
              </a:ext>
            </a:extLst>
          </p:cNvPr>
          <p:cNvSpPr txBox="1"/>
          <p:nvPr/>
        </p:nvSpPr>
        <p:spPr>
          <a:xfrm>
            <a:off x="926276" y="3669475"/>
            <a:ext cx="5070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Vue sur Toulouse depuis les Galeries Lafayette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4F04036-C553-5679-0771-2EAF359E96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9116" y="3429000"/>
            <a:ext cx="3902257" cy="288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6D6670-98C6-E722-CDEB-ABE9134D9E2C}"/>
              </a:ext>
            </a:extLst>
          </p:cNvPr>
          <p:cNvSpPr txBox="1"/>
          <p:nvPr/>
        </p:nvSpPr>
        <p:spPr>
          <a:xfrm>
            <a:off x="7101444" y="2375065"/>
            <a:ext cx="48451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vol en hélicoptère au-dessus de Toulouse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B37F2D-B619-B46F-1CF4-AA8CF7F07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198" y="3429000"/>
            <a:ext cx="4644000" cy="2967323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C988CD-1DD6-6463-1CA4-530F9FB757F2}"/>
              </a:ext>
            </a:extLst>
          </p:cNvPr>
          <p:cNvSpPr txBox="1"/>
          <p:nvPr/>
        </p:nvSpPr>
        <p:spPr>
          <a:xfrm>
            <a:off x="95003" y="2778826"/>
            <a:ext cx="6353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Boire un verre ou manger au Café Bibent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E0322E5-688D-9B1E-04E1-EC548E3FBB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278" y="477000"/>
            <a:ext cx="4482524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8B61C33-CA0E-E038-0644-3C0B897B40D9}"/>
              </a:ext>
            </a:extLst>
          </p:cNvPr>
          <p:cNvSpPr txBox="1"/>
          <p:nvPr/>
        </p:nvSpPr>
        <p:spPr>
          <a:xfrm>
            <a:off x="7216278" y="3669475"/>
            <a:ext cx="520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Découvrir la gastronomie locale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FF7245-4FCE-7722-CC92-55EC7DB62A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996" y="482084"/>
            <a:ext cx="4784826" cy="288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CE0870-8221-4AF7-0C4C-F34B42DD98AA}"/>
              </a:ext>
            </a:extLst>
          </p:cNvPr>
          <p:cNvSpPr txBox="1"/>
          <p:nvPr/>
        </p:nvSpPr>
        <p:spPr>
          <a:xfrm>
            <a:off x="1104404" y="3574474"/>
            <a:ext cx="55101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musée des Augustins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D7A2B39-5A7C-B1A9-0A1F-C14AC51B6A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4555" y="3331027"/>
            <a:ext cx="5015591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638BC5-A8D9-7957-3BF1-8E77880482BC}"/>
              </a:ext>
            </a:extLst>
          </p:cNvPr>
          <p:cNvSpPr txBox="1"/>
          <p:nvPr/>
        </p:nvSpPr>
        <p:spPr>
          <a:xfrm>
            <a:off x="7279574" y="2746904"/>
            <a:ext cx="56051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jardin des plantes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13E6B3A-DF49-8D4C-7375-0F4D4C045B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86" y="3429000"/>
            <a:ext cx="5020904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8190A0-30CC-F6ED-5635-E23C033469DE}"/>
              </a:ext>
            </a:extLst>
          </p:cNvPr>
          <p:cNvSpPr txBox="1"/>
          <p:nvPr/>
        </p:nvSpPr>
        <p:spPr>
          <a:xfrm>
            <a:off x="1056904" y="2806724"/>
            <a:ext cx="529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Museum de Toulouse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32840D7-11DB-A906-A12F-EC948C1C948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5243" y="529612"/>
            <a:ext cx="6054171" cy="306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A985F88-44C3-FD14-110B-86A50885C2B0}"/>
              </a:ext>
            </a:extLst>
          </p:cNvPr>
          <p:cNvSpPr txBox="1"/>
          <p:nvPr/>
        </p:nvSpPr>
        <p:spPr>
          <a:xfrm>
            <a:off x="5890161" y="3811979"/>
            <a:ext cx="63018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L’hôtel d’Assézat &amp; la Fondation Bemberg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30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DC7C6B-1C82-1925-ADFD-79FEBE886D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145" y="484695"/>
            <a:ext cx="4436931" cy="288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E85007-0FB5-8FF9-2B55-963EB74B39D2}"/>
              </a:ext>
            </a:extLst>
          </p:cNvPr>
          <p:cNvSpPr txBox="1"/>
          <p:nvPr/>
        </p:nvSpPr>
        <p:spPr>
          <a:xfrm>
            <a:off x="1025237" y="3588129"/>
            <a:ext cx="5070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Halle de la Machine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D42FCA1-8917-4292-B9DB-37A60EBFC1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987" y="3322122"/>
            <a:ext cx="4959869" cy="302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1EABC1-7830-2047-E387-D66905E8E2FE}"/>
              </a:ext>
            </a:extLst>
          </p:cNvPr>
          <p:cNvSpPr txBox="1"/>
          <p:nvPr/>
        </p:nvSpPr>
        <p:spPr>
          <a:xfrm>
            <a:off x="6715987" y="2315826"/>
            <a:ext cx="55220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Amphithéâtre romain de Purpan et thermes d’Ancely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A7DE8C-7B93-7ABB-D43E-CE47885869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100" y="3429000"/>
            <a:ext cx="4500000" cy="2887369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C97603-95D1-B58D-0D2F-CCD20C022CD3}"/>
              </a:ext>
            </a:extLst>
          </p:cNvPr>
          <p:cNvSpPr txBox="1"/>
          <p:nvPr/>
        </p:nvSpPr>
        <p:spPr>
          <a:xfrm>
            <a:off x="890649" y="2802575"/>
            <a:ext cx="4892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Les Jardins du Museum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0C536D1-9BBB-0E7A-E3A1-D2DD3A480E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5901" y="540469"/>
            <a:ext cx="5614611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BA6451B-ADDA-507D-8A14-CC7ED3AF66AA}"/>
              </a:ext>
            </a:extLst>
          </p:cNvPr>
          <p:cNvSpPr txBox="1"/>
          <p:nvPr/>
        </p:nvSpPr>
        <p:spPr>
          <a:xfrm>
            <a:off x="6745184" y="3706883"/>
            <a:ext cx="606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La Chapelle des Carmélites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94E2F97-4EC4-E864-6C04-106FAA6EEF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53" y="558140"/>
            <a:ext cx="3280758" cy="313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B8CABA-BA5C-5DEC-B804-486E1E35C4A2}"/>
              </a:ext>
            </a:extLst>
          </p:cNvPr>
          <p:cNvSpPr txBox="1"/>
          <p:nvPr/>
        </p:nvSpPr>
        <p:spPr>
          <a:xfrm>
            <a:off x="308125" y="3953057"/>
            <a:ext cx="4845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marché Victor Hugo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3368F1-7DBB-7BD1-EFE7-BB91FCD72E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2906" y="3242381"/>
            <a:ext cx="5166241" cy="3024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01DCA0-4C9E-9CB8-0FB2-E45FF882AF7D}"/>
              </a:ext>
            </a:extLst>
          </p:cNvPr>
          <p:cNvSpPr txBox="1"/>
          <p:nvPr/>
        </p:nvSpPr>
        <p:spPr>
          <a:xfrm>
            <a:off x="6887214" y="2607369"/>
            <a:ext cx="5700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Le Musée Saint-Raymond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0A7688-2F0F-D4D9-5EEE-2F0AD0C52A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993" y="3429000"/>
            <a:ext cx="5015596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4ACA68-49CC-6AFD-7B89-A1B06352D704}"/>
              </a:ext>
            </a:extLst>
          </p:cNvPr>
          <p:cNvSpPr txBox="1"/>
          <p:nvPr/>
        </p:nvSpPr>
        <p:spPr>
          <a:xfrm>
            <a:off x="1377538" y="2802577"/>
            <a:ext cx="5652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place Wilson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3B5BBD1-78DD-148D-3612-8167173698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7111" y="477000"/>
            <a:ext cx="4015896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DD32614-49AA-6093-4167-68A64C5E62B1}"/>
              </a:ext>
            </a:extLst>
          </p:cNvPr>
          <p:cNvSpPr txBox="1"/>
          <p:nvPr/>
        </p:nvSpPr>
        <p:spPr>
          <a:xfrm>
            <a:off x="7992093" y="3645725"/>
            <a:ext cx="4488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S'évader lors d'un Escape Game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9D68E7-4F34-3E36-BB66-7D5D5A2C5A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881" y="417243"/>
            <a:ext cx="4636297" cy="295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5692ABA-0363-667B-6355-A71DB29446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074" y="3488757"/>
            <a:ext cx="4429046" cy="2952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BF74EB-B570-A662-85E9-BD3565A21F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22" y="3429000"/>
            <a:ext cx="4590000" cy="3060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E25BF4B-F7CA-D79B-8809-E3E1D0D5DC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3707" y="405000"/>
            <a:ext cx="4537071" cy="3024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7F2F26-C6E5-ED54-E074-80D8FDA4B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1135" y="2058916"/>
            <a:ext cx="5578377" cy="309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407221-0999-2AC5-C752-D091CCCDC551}"/>
              </a:ext>
            </a:extLst>
          </p:cNvPr>
          <p:cNvSpPr txBox="1"/>
          <p:nvPr/>
        </p:nvSpPr>
        <p:spPr>
          <a:xfrm>
            <a:off x="98323" y="313569"/>
            <a:ext cx="9566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place Du Capitol  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FA6308E-7511-013D-50F3-247EC478D8C2}"/>
              </a:ext>
            </a:extLst>
          </p:cNvPr>
          <p:cNvSpPr txBox="1"/>
          <p:nvPr/>
        </p:nvSpPr>
        <p:spPr>
          <a:xfrm>
            <a:off x="-1531473" y="740629"/>
            <a:ext cx="1184787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                   </a:t>
            </a:r>
            <a:r>
              <a:rPr lang="fr-FR" sz="2800" b="1" dirty="0">
                <a:solidFill>
                  <a:schemeClr val="bg1"/>
                </a:solidFill>
              </a:rPr>
              <a:t>Et La Ville De Toulouse – Sur Une Suggestion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3200" b="1" dirty="0">
              <a:solidFill>
                <a:schemeClr val="bg1"/>
              </a:solidFill>
            </a:endParaRPr>
          </a:p>
          <a:p>
            <a:endParaRPr lang="fr-FR" sz="3200" b="1" dirty="0">
              <a:solidFill>
                <a:schemeClr val="bg1"/>
              </a:solidFill>
            </a:endParaRPr>
          </a:p>
          <a:p>
            <a:endParaRPr lang="fr-FR" sz="32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8D3628F-D59F-B520-E2E6-0F3EE65848AA}"/>
              </a:ext>
            </a:extLst>
          </p:cNvPr>
          <p:cNvSpPr txBox="1"/>
          <p:nvPr/>
        </p:nvSpPr>
        <p:spPr>
          <a:xfrm>
            <a:off x="2631368" y="1212266"/>
            <a:ext cx="4925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 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7DEAA21-22B3-06BF-F933-ADAFDAEE86A2}"/>
              </a:ext>
            </a:extLst>
          </p:cNvPr>
          <p:cNvSpPr txBox="1"/>
          <p:nvPr/>
        </p:nvSpPr>
        <p:spPr>
          <a:xfrm>
            <a:off x="7986235" y="2652809"/>
            <a:ext cx="41197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      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E92A6D6-B0FC-A6E3-8BDD-F1714932FB5D}"/>
              </a:ext>
            </a:extLst>
          </p:cNvPr>
          <p:cNvSpPr txBox="1"/>
          <p:nvPr/>
        </p:nvSpPr>
        <p:spPr>
          <a:xfrm>
            <a:off x="8181677" y="4158791"/>
            <a:ext cx="31266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333</Words>
  <Application>Microsoft Office PowerPoint</Application>
  <PresentationFormat>Grand écran</PresentationFormat>
  <Paragraphs>48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9</cp:revision>
  <dcterms:created xsi:type="dcterms:W3CDTF">2025-03-13T09:27:59Z</dcterms:created>
  <dcterms:modified xsi:type="dcterms:W3CDTF">2025-05-06T05:13:43Z</dcterms:modified>
</cp:coreProperties>
</file>