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7" r:id="rId3"/>
    <p:sldId id="35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8Z+EX5N3WdRY+3fHInS0g==" hashData="EKhg3SGLlIwMD1LrtyO20lxADV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E0FF"/>
    <a:srgbClr val="915945"/>
    <a:srgbClr val="724636"/>
    <a:srgbClr val="D1FFFF"/>
    <a:srgbClr val="683400"/>
    <a:srgbClr val="25FFFF"/>
    <a:srgbClr val="9E0075"/>
    <a:srgbClr val="FF69D8"/>
    <a:srgbClr val="860C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695" autoAdjust="0"/>
    <p:restoredTop sz="94660" autoAdjust="0"/>
  </p:normalViewPr>
  <p:slideViewPr>
    <p:cSldViewPr>
      <p:cViewPr>
        <p:scale>
          <a:sx n="92" d="100"/>
          <a:sy n="92" d="100"/>
        </p:scale>
        <p:origin x="-1478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D474D40-A458-4323-8D0A-5E4BB4901536}" type="datetimeFigureOut">
              <a:rPr lang="fr-FR"/>
              <a:pPr>
                <a:defRPr/>
              </a:pPr>
              <a:t>10/05/2025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3F38981-37A6-431F-853F-D2087122778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1525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F67FC78-57A7-4BFB-BC65-89A15AF71E9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04A177C-CA6E-4433-92E5-49CE1339B31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EA83A7E-16A1-4CFF-9310-C8FEC826241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E03D8-B009-45C1-A909-B2B13D1D89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2077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502BDB-0690-4B77-9575-66B68C3CF5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48845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61CFE3-4B1D-4F39-AAE9-3E6139DE1B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0130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AC003-71C3-40E5-ADA1-7E8FDA8D91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5184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47C87F-491B-41E3-8AB6-1C278CA596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7486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D4E99-720A-41AE-B6BF-2D29CFEA78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7226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263A3E-2D57-48EE-80B7-6700813BE8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7233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0C4B3C-829D-48B6-B314-6117005F6E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0189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4B4CB-BAFC-4EE6-83FE-9E9760CA20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6188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75E7A4-661F-4E6E-82F8-0367D10610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4312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F2AB85-1453-4A0A-BA5D-B5F2129123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899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667">
              <a:schemeClr val="accent4">
                <a:lumMod val="10000"/>
              </a:schemeClr>
            </a:gs>
            <a:gs pos="74000">
              <a:schemeClr val="tx2">
                <a:lumMod val="90000"/>
              </a:schemeClr>
            </a:gs>
            <a:gs pos="85000">
              <a:srgbClr val="724636"/>
            </a:gs>
            <a:gs pos="68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FE9E994-E567-4572-B76F-A2E900A60F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png"/><Relationship Id="rId18" Type="http://schemas.microsoft.com/office/2007/relationships/hdphoto" Target="../media/hdphoto4.wdp"/><Relationship Id="rId26" Type="http://schemas.openxmlformats.org/officeDocument/2006/relationships/image" Target="../media/image27.gif"/><Relationship Id="rId39" Type="http://schemas.openxmlformats.org/officeDocument/2006/relationships/image" Target="../media/image34.jpeg"/><Relationship Id="rId21" Type="http://schemas.openxmlformats.org/officeDocument/2006/relationships/image" Target="../media/image23.png"/><Relationship Id="rId34" Type="http://schemas.openxmlformats.org/officeDocument/2006/relationships/audio" Target="../media/audio4.wav"/><Relationship Id="rId42" Type="http://schemas.openxmlformats.org/officeDocument/2006/relationships/audio" Target="../media/audio8.wav"/><Relationship Id="rId47" Type="http://schemas.openxmlformats.org/officeDocument/2006/relationships/image" Target="../media/image38.jpeg"/><Relationship Id="rId50" Type="http://schemas.openxmlformats.org/officeDocument/2006/relationships/audio" Target="../media/audio12.wav"/><Relationship Id="rId55" Type="http://schemas.openxmlformats.org/officeDocument/2006/relationships/image" Target="../media/image42.jpeg"/><Relationship Id="rId63" Type="http://schemas.openxmlformats.org/officeDocument/2006/relationships/image" Target="../media/image46.jpeg"/><Relationship Id="rId68" Type="http://schemas.openxmlformats.org/officeDocument/2006/relationships/image" Target="../media/image49.gif"/><Relationship Id="rId76" Type="http://schemas.openxmlformats.org/officeDocument/2006/relationships/image" Target="../media/image55.png"/><Relationship Id="rId84" Type="http://schemas.openxmlformats.org/officeDocument/2006/relationships/image" Target="../media/image62.jpeg"/><Relationship Id="rId7" Type="http://schemas.openxmlformats.org/officeDocument/2006/relationships/image" Target="../media/image14.gif"/><Relationship Id="rId71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29.jpeg"/><Relationship Id="rId11" Type="http://schemas.openxmlformats.org/officeDocument/2006/relationships/image" Target="../media/image18.png"/><Relationship Id="rId24" Type="http://schemas.openxmlformats.org/officeDocument/2006/relationships/image" Target="../media/image25.png"/><Relationship Id="rId32" Type="http://schemas.openxmlformats.org/officeDocument/2006/relationships/audio" Target="../media/audio3.wav"/><Relationship Id="rId37" Type="http://schemas.openxmlformats.org/officeDocument/2006/relationships/image" Target="../media/image33.jpeg"/><Relationship Id="rId40" Type="http://schemas.openxmlformats.org/officeDocument/2006/relationships/audio" Target="../media/audio7.wav"/><Relationship Id="rId45" Type="http://schemas.openxmlformats.org/officeDocument/2006/relationships/image" Target="../media/image37.jpeg"/><Relationship Id="rId53" Type="http://schemas.openxmlformats.org/officeDocument/2006/relationships/image" Target="../media/image41.jpeg"/><Relationship Id="rId58" Type="http://schemas.openxmlformats.org/officeDocument/2006/relationships/audio" Target="../media/audio16.wav"/><Relationship Id="rId66" Type="http://schemas.openxmlformats.org/officeDocument/2006/relationships/audio" Target="../media/audio20.wav"/><Relationship Id="rId74" Type="http://schemas.microsoft.com/office/2007/relationships/hdphoto" Target="../media/hdphoto7.wdp"/><Relationship Id="rId79" Type="http://schemas.openxmlformats.org/officeDocument/2006/relationships/image" Target="../media/image58.png"/><Relationship Id="rId5" Type="http://schemas.openxmlformats.org/officeDocument/2006/relationships/image" Target="../media/image12.png"/><Relationship Id="rId61" Type="http://schemas.openxmlformats.org/officeDocument/2006/relationships/image" Target="../media/image45.jpeg"/><Relationship Id="rId82" Type="http://schemas.openxmlformats.org/officeDocument/2006/relationships/image" Target="../media/image60.jpeg"/><Relationship Id="rId10" Type="http://schemas.openxmlformats.org/officeDocument/2006/relationships/image" Target="../media/image17.jpeg"/><Relationship Id="rId19" Type="http://schemas.openxmlformats.org/officeDocument/2006/relationships/image" Target="../media/image22.png"/><Relationship Id="rId31" Type="http://schemas.openxmlformats.org/officeDocument/2006/relationships/image" Target="../media/image30.jpeg"/><Relationship Id="rId44" Type="http://schemas.openxmlformats.org/officeDocument/2006/relationships/audio" Target="../media/audio9.wav"/><Relationship Id="rId52" Type="http://schemas.openxmlformats.org/officeDocument/2006/relationships/audio" Target="../media/audio13.wav"/><Relationship Id="rId60" Type="http://schemas.openxmlformats.org/officeDocument/2006/relationships/audio" Target="../media/audio17.wav"/><Relationship Id="rId65" Type="http://schemas.openxmlformats.org/officeDocument/2006/relationships/image" Target="../media/image47.jpeg"/><Relationship Id="rId73" Type="http://schemas.openxmlformats.org/officeDocument/2006/relationships/image" Target="../media/image53.png"/><Relationship Id="rId78" Type="http://schemas.openxmlformats.org/officeDocument/2006/relationships/image" Target="../media/image57.gif"/><Relationship Id="rId81" Type="http://schemas.openxmlformats.org/officeDocument/2006/relationships/audio" Target="../media/audio21.wav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microsoft.com/office/2007/relationships/hdphoto" Target="../media/hdphoto2.wdp"/><Relationship Id="rId22" Type="http://schemas.microsoft.com/office/2007/relationships/hdphoto" Target="../media/hdphoto6.wdp"/><Relationship Id="rId27" Type="http://schemas.openxmlformats.org/officeDocument/2006/relationships/image" Target="../media/image28.jpeg"/><Relationship Id="rId30" Type="http://schemas.openxmlformats.org/officeDocument/2006/relationships/audio" Target="../media/audio2.wav"/><Relationship Id="rId35" Type="http://schemas.openxmlformats.org/officeDocument/2006/relationships/image" Target="../media/image32.jpeg"/><Relationship Id="rId43" Type="http://schemas.openxmlformats.org/officeDocument/2006/relationships/image" Target="../media/image36.jpeg"/><Relationship Id="rId48" Type="http://schemas.openxmlformats.org/officeDocument/2006/relationships/audio" Target="../media/audio11.wav"/><Relationship Id="rId56" Type="http://schemas.openxmlformats.org/officeDocument/2006/relationships/audio" Target="../media/audio15.wav"/><Relationship Id="rId64" Type="http://schemas.openxmlformats.org/officeDocument/2006/relationships/audio" Target="../media/audio19.wav"/><Relationship Id="rId69" Type="http://schemas.openxmlformats.org/officeDocument/2006/relationships/image" Target="../media/image50.png"/><Relationship Id="rId77" Type="http://schemas.openxmlformats.org/officeDocument/2006/relationships/image" Target="../media/image56.gif"/><Relationship Id="rId8" Type="http://schemas.openxmlformats.org/officeDocument/2006/relationships/image" Target="../media/image15.gif"/><Relationship Id="rId51" Type="http://schemas.openxmlformats.org/officeDocument/2006/relationships/image" Target="../media/image40.jpeg"/><Relationship Id="rId72" Type="http://schemas.openxmlformats.org/officeDocument/2006/relationships/image" Target="../media/image52.png"/><Relationship Id="rId80" Type="http://schemas.openxmlformats.org/officeDocument/2006/relationships/image" Target="../media/image59.png"/><Relationship Id="rId3" Type="http://schemas.openxmlformats.org/officeDocument/2006/relationships/image" Target="../media/image10.png"/><Relationship Id="rId12" Type="http://schemas.microsoft.com/office/2007/relationships/hdphoto" Target="../media/hdphoto1.wdp"/><Relationship Id="rId17" Type="http://schemas.openxmlformats.org/officeDocument/2006/relationships/image" Target="../media/image21.png"/><Relationship Id="rId25" Type="http://schemas.openxmlformats.org/officeDocument/2006/relationships/image" Target="../media/image26.png"/><Relationship Id="rId33" Type="http://schemas.openxmlformats.org/officeDocument/2006/relationships/image" Target="../media/image31.jpeg"/><Relationship Id="rId38" Type="http://schemas.openxmlformats.org/officeDocument/2006/relationships/audio" Target="../media/audio6.wav"/><Relationship Id="rId46" Type="http://schemas.openxmlformats.org/officeDocument/2006/relationships/audio" Target="../media/audio10.wav"/><Relationship Id="rId59" Type="http://schemas.openxmlformats.org/officeDocument/2006/relationships/image" Target="../media/image44.jpeg"/><Relationship Id="rId67" Type="http://schemas.openxmlformats.org/officeDocument/2006/relationships/image" Target="../media/image48.jpeg"/><Relationship Id="rId20" Type="http://schemas.microsoft.com/office/2007/relationships/hdphoto" Target="../media/hdphoto5.wdp"/><Relationship Id="rId41" Type="http://schemas.openxmlformats.org/officeDocument/2006/relationships/image" Target="../media/image35.jpeg"/><Relationship Id="rId54" Type="http://schemas.openxmlformats.org/officeDocument/2006/relationships/audio" Target="../media/audio14.wav"/><Relationship Id="rId62" Type="http://schemas.openxmlformats.org/officeDocument/2006/relationships/audio" Target="../media/audio18.wav"/><Relationship Id="rId70" Type="http://schemas.openxmlformats.org/officeDocument/2006/relationships/image" Target="../media/image51.png"/><Relationship Id="rId75" Type="http://schemas.openxmlformats.org/officeDocument/2006/relationships/image" Target="../media/image54.png"/><Relationship Id="rId83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20.png"/><Relationship Id="rId23" Type="http://schemas.openxmlformats.org/officeDocument/2006/relationships/image" Target="../media/image24.gif"/><Relationship Id="rId28" Type="http://schemas.openxmlformats.org/officeDocument/2006/relationships/audio" Target="../media/audio1.wav"/><Relationship Id="rId36" Type="http://schemas.openxmlformats.org/officeDocument/2006/relationships/audio" Target="../media/audio5.wav"/><Relationship Id="rId49" Type="http://schemas.openxmlformats.org/officeDocument/2006/relationships/image" Target="../media/image39.jpeg"/><Relationship Id="rId57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1. Maman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4" descr="C:\Users\JCL\Desktop\gyuillo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4" y="44450"/>
            <a:ext cx="9144000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6048523" cy="446405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Louane - Tiens mon best of (09-05-2025)\image.num1746786747.of.world-lolo.com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844369"/>
            <a:ext cx="3161390" cy="3089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C:\Users\JCL\Desktop\gyuillo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144000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835150" y="1481138"/>
            <a:ext cx="60499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01. Maman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02. Jour 1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03. On Était Beau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04. Donne-moi Ton Cœur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05. Pardonne-moi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06. La Pluie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07. Nos Secrets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08. Nuit Pourpre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09. Aimer À Mort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10. Le Bateau Coule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11. Douce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12. Si T'étais Là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13. A L’autre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14. Les Étoiles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15. Quand Tu Mens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16. Tornade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17. A Quoi Tu Penses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18. </a:t>
            </a:r>
            <a:r>
              <a:rPr lang="fr-FR" sz="1200" b="1" dirty="0" err="1">
                <a:solidFill>
                  <a:srgbClr val="FFC000"/>
                </a:solidFill>
              </a:rPr>
              <a:t>Alien</a:t>
            </a:r>
            <a:r>
              <a:rPr lang="fr-FR" sz="1200" b="1" dirty="0">
                <a:solidFill>
                  <a:srgbClr val="FFC000"/>
                </a:solidFill>
              </a:rPr>
              <a:t>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19. Avenir (Radio Edit)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20. Secret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21. Maman (English Version) </a:t>
            </a:r>
          </a:p>
        </p:txBody>
      </p:sp>
      <p:pic>
        <p:nvPicPr>
          <p:cNvPr id="3077" name="Picture 8" descr="C:\Users\Solenn\Desktop\nrj-music-awards-2015-louane-revelation-francaise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3954202"/>
            <a:ext cx="4823088" cy="2715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C:\Users\JCL\Desktop\aaaa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160033"/>
            <a:ext cx="2731380" cy="2582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562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125" y="4853876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1936750"/>
            <a:ext cx="2968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1. Maman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2. Jour 1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3. On Était Beau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4. Donne-moi Ton Cœu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5. Pardonne-moi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6. La Plui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07. Nos Secret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8. Nuit Pourpre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9. Aimer À Mort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6" name="10. Le Bateau Coul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8" name="11. Douc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0" name="12. Si T'étais Là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2" name="13. A L’autr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4" name="14. Les Étoiles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6" name="15. Quand Tu Mens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8" name="16. Tornade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0" name="17. A Quoi Tu Penses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2" name="18. Alien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4" name="19. Avenir (Radio Edit)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6" name="20. Secret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9" descr="C:\Users\Jclaude\Desktop\Image1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181" y="5478272"/>
            <a:ext cx="6772275" cy="173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2" descr="C:\Users\Solenn\Desktop\louane_détouré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2978088"/>
            <a:ext cx="1375048" cy="3032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0" descr="D:\NUMEROS JUKEBOX NOIR\21 (FILEminimizer).jpg">
            <a:hlinkClick r:id="" action="ppaction://noaction" highlightClick="1">
              <a:snd r:embed="rId81" name="21. Maman (English Version)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700" y="2935288"/>
            <a:ext cx="3698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249" y="5630819"/>
            <a:ext cx="697026" cy="715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9393" y="38655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\Desktop\Louane - Tiens mon best of (09-05-2025)\image.num1746786747.of.world-lolo.com.jpg"/>
          <p:cNvPicPr>
            <a:picLocks noChangeAspect="1" noChangeArrowheads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285" y="1570471"/>
            <a:ext cx="1283853" cy="1364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Cadre 66"/>
          <p:cNvSpPr/>
          <p:nvPr/>
        </p:nvSpPr>
        <p:spPr>
          <a:xfrm>
            <a:off x="3770313" y="143510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95</Words>
  <Application>Microsoft Office PowerPoint</Application>
  <PresentationFormat>Affichage à l'écran (4:3)</PresentationFormat>
  <Paragraphs>24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2025-05-10T14:00:29Z</dcterms:modified>
</cp:coreProperties>
</file>