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5"/>
  </p:notesMasterIdLst>
  <p:sldIdLst>
    <p:sldId id="261" r:id="rId2"/>
    <p:sldId id="257" r:id="rId3"/>
    <p:sldId id="258" r:id="rId4"/>
    <p:sldId id="262" r:id="rId5"/>
    <p:sldId id="266" r:id="rId6"/>
    <p:sldId id="263" r:id="rId7"/>
    <p:sldId id="268" r:id="rId8"/>
    <p:sldId id="269" r:id="rId9"/>
    <p:sldId id="272" r:id="rId10"/>
    <p:sldId id="313" r:id="rId11"/>
    <p:sldId id="265" r:id="rId12"/>
    <p:sldId id="271" r:id="rId13"/>
    <p:sldId id="267" r:id="rId14"/>
    <p:sldId id="274" r:id="rId15"/>
    <p:sldId id="275" r:id="rId16"/>
    <p:sldId id="264" r:id="rId17"/>
    <p:sldId id="273" r:id="rId18"/>
    <p:sldId id="277" r:id="rId19"/>
    <p:sldId id="278" r:id="rId20"/>
    <p:sldId id="270" r:id="rId21"/>
    <p:sldId id="259" r:id="rId22"/>
    <p:sldId id="285" r:id="rId23"/>
    <p:sldId id="279" r:id="rId24"/>
    <p:sldId id="280" r:id="rId25"/>
    <p:sldId id="282" r:id="rId26"/>
    <p:sldId id="283" r:id="rId27"/>
    <p:sldId id="291" r:id="rId28"/>
    <p:sldId id="286" r:id="rId29"/>
    <p:sldId id="260" r:id="rId30"/>
    <p:sldId id="287" r:id="rId31"/>
    <p:sldId id="297" r:id="rId32"/>
    <p:sldId id="292" r:id="rId33"/>
    <p:sldId id="289" r:id="rId34"/>
    <p:sldId id="288" r:id="rId35"/>
    <p:sldId id="294" r:id="rId36"/>
    <p:sldId id="290" r:id="rId37"/>
    <p:sldId id="293" r:id="rId38"/>
    <p:sldId id="298" r:id="rId39"/>
    <p:sldId id="299" r:id="rId40"/>
    <p:sldId id="300" r:id="rId41"/>
    <p:sldId id="304" r:id="rId42"/>
    <p:sldId id="302" r:id="rId43"/>
    <p:sldId id="303" r:id="rId44"/>
    <p:sldId id="307" r:id="rId45"/>
    <p:sldId id="305" r:id="rId46"/>
    <p:sldId id="306" r:id="rId47"/>
    <p:sldId id="308" r:id="rId48"/>
    <p:sldId id="309" r:id="rId49"/>
    <p:sldId id="311" r:id="rId50"/>
    <p:sldId id="312" r:id="rId51"/>
    <p:sldId id="314" r:id="rId52"/>
    <p:sldId id="315" r:id="rId53"/>
    <p:sldId id="316" r:id="rId5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h+yCEHsOPAVNRPuXEZH0w==" hashData="+4pT0QKev1+swor8pXnRPfdB3qg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28" autoAdjust="0"/>
  </p:normalViewPr>
  <p:slideViewPr>
    <p:cSldViewPr>
      <p:cViewPr varScale="1">
        <p:scale>
          <a:sx n="111" d="100"/>
          <a:sy n="111" d="100"/>
        </p:scale>
        <p:origin x="161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7C5C6A-8A95-47E5-842F-46800510BF61}" type="datetimeFigureOut">
              <a:rPr lang="fr-FR" smtClean="0"/>
              <a:t>14/05/2025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16A88D-5F43-4415-BFF3-A9E1B2E149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571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16A88D-5F43-4415-BFF3-A9E1B2E1498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3271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80FC0-D2F3-493B-AFD1-BAFB2C6A230E}" type="datetimeFigureOut">
              <a:rPr lang="fr-FR" smtClean="0"/>
              <a:t>14/05/2025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F5544-3402-4785-B495-321D3C52A8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511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80FC0-D2F3-493B-AFD1-BAFB2C6A230E}" type="datetimeFigureOut">
              <a:rPr lang="fr-FR" smtClean="0"/>
              <a:t>14/05/2025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F5544-3402-4785-B495-321D3C52A8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5344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80FC0-D2F3-493B-AFD1-BAFB2C6A230E}" type="datetimeFigureOut">
              <a:rPr lang="fr-FR" smtClean="0"/>
              <a:t>14/05/2025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F5544-3402-4785-B495-321D3C52A8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443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80FC0-D2F3-493B-AFD1-BAFB2C6A230E}" type="datetimeFigureOut">
              <a:rPr lang="fr-FR" smtClean="0"/>
              <a:t>14/05/2025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F5544-3402-4785-B495-321D3C52A8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49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80FC0-D2F3-493B-AFD1-BAFB2C6A230E}" type="datetimeFigureOut">
              <a:rPr lang="fr-FR" smtClean="0"/>
              <a:t>14/05/2025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F5544-3402-4785-B495-321D3C52A8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461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80FC0-D2F3-493B-AFD1-BAFB2C6A230E}" type="datetimeFigureOut">
              <a:rPr lang="fr-FR" smtClean="0"/>
              <a:t>14/05/2025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F5544-3402-4785-B495-321D3C52A8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3145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80FC0-D2F3-493B-AFD1-BAFB2C6A230E}" type="datetimeFigureOut">
              <a:rPr lang="fr-FR" smtClean="0"/>
              <a:t>14/05/2025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F5544-3402-4785-B495-321D3C52A8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737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80FC0-D2F3-493B-AFD1-BAFB2C6A230E}" type="datetimeFigureOut">
              <a:rPr lang="fr-FR" smtClean="0"/>
              <a:t>14/05/2025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F5544-3402-4785-B495-321D3C52A8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1287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80FC0-D2F3-493B-AFD1-BAFB2C6A230E}" type="datetimeFigureOut">
              <a:rPr lang="fr-FR" smtClean="0"/>
              <a:t>14/05/2025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F5544-3402-4785-B495-321D3C52A8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7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80FC0-D2F3-493B-AFD1-BAFB2C6A230E}" type="datetimeFigureOut">
              <a:rPr lang="fr-FR" smtClean="0"/>
              <a:t>14/05/2025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F5544-3402-4785-B495-321D3C52A8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8391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80FC0-D2F3-493B-AFD1-BAFB2C6A230E}" type="datetimeFigureOut">
              <a:rPr lang="fr-FR" smtClean="0"/>
              <a:t>14/05/2025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F5544-3402-4785-B495-321D3C52A8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91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E80FC0-D2F3-493B-AFD1-BAFB2C6A230E}" type="datetimeFigureOut">
              <a:rPr lang="fr-FR" smtClean="0"/>
              <a:t>14/05/2025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1F5544-3402-4785-B495-321D3C52A8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2763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http://www.objectifgard.com/wp-content/uploads/2015/01/DSC03300-e1420799791492-764x33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57599"/>
            <a:ext cx="9144000" cy="32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fbexternal-a.akamaihd.net/safe_image.php?d=AQA_pWriBVToR6QK&amp;w=470&amp;h=246&amp;url=https%3A%2F%2Fd6d82f3cb1ff316647ca-57115a38756eb057ec091d946d518a1c.ssl.cf3.rackcdn.com%2Fe65e8b337bd253d6f1fb7aefab2a44cb4c9bf568.jpg&amp;cfs=1&amp;upscale=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64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257201" y="2967335"/>
            <a:ext cx="462960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09 Janvier 2015</a:t>
            </a:r>
            <a:endParaRPr lang="fr-FR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28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1800" y="4293096"/>
            <a:ext cx="3333750" cy="2319263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635896" y="5805264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CLIC AUTOMATIQUE</a:t>
            </a:r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09796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  <p:sndAc>
          <p:stSnd loop="1">
            <p:snd r:embed="rId3" name="01 - I Feel You.wav"/>
          </p:stSnd>
        </p:sndAc>
      </p:transition>
    </mc:Choice>
    <mc:Fallback xmlns="">
      <p:transition spd="slow" advTm="6000">
        <p:fade/>
        <p:sndAc>
          <p:stSnd loop="1">
            <p:snd r:embed="rId8" name="01 - I Feel You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04048" y="1564781"/>
            <a:ext cx="399593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A la lueur de milliers de bougies !</a:t>
            </a:r>
          </a:p>
          <a:p>
            <a:r>
              <a:rPr lang="fr-FR" dirty="0" smtClean="0"/>
              <a:t>A la lueur d’une myriade de points lumineux disséminés autour du joyau romain et sur son vaste écrin naturel, vous êtes invité à vivre des moments d’intense émotion en guise de lever de rideau sur cette année 2015 exceptionnelle.</a:t>
            </a:r>
          </a:p>
          <a:p>
            <a:r>
              <a:rPr lang="fr-FR" dirty="0" smtClean="0"/>
              <a:t>Une mise en scène conçue par la Compagnie Carabosse habituée à relever des défis dans des lieux les plus insolites. Le site sera transformé par les éclairages, des grands pots en terre, des bougies, et des installations à grande échelle : boules de feu géantes, torchères, bancs chauffants, … le tout ponctué par les notes mélodieuses de deux musiciens en live.</a:t>
            </a:r>
            <a:endParaRPr lang="fr-FR" dirty="0"/>
          </a:p>
        </p:txBody>
      </p:sp>
      <p:pic>
        <p:nvPicPr>
          <p:cNvPr id="1026" name="Picture 2" descr="http://www.pontdugard.fr/sites/all/themes/pdg_theme/images/countdow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231874"/>
            <a:ext cx="2095500" cy="1209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rand Site de Fran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6176" y="164606"/>
            <a:ext cx="2438400" cy="140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fbcdn-sphotos-f-a.akamaihd.net/hphotos-ak-xap1/v/t1.0-9/s480x480/10906142_819281868135558_3461365429665079714_n.jpg?oh=5ac8f11ef058d461b8b57c5bd60a4c48&amp;oe=5532A8C4&amp;__gda__=1430066074_ba878977b10503c14a66e1f57146d5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1680021"/>
            <a:ext cx="4566271" cy="508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131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0000">
        <p14:flash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objectifgard.com/wp-content/uploads/2014/11/Capture-d%E2%80%99%C3%A9cran-2014-11-04-%C3%A0-09.44.4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mages.midilibre.fr/images/2015/01/06/une-nuit-des-lucioles-feerique-au-pont-du-gard_1236635_418x209.JPG?v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29001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1470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72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96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0"/>
            <a:ext cx="434995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85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44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971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57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76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41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785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30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98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615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06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ar milliers, les bougies de la compagnie Carabosse illumineront le site du Pont du Gard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12240"/>
            <a:ext cx="9144000" cy="6845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427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21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64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33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proxy-img4.for-system.com/img.aspx?src=http://minisite.cevennes-tourisme.fr/InfoliveImages/otallegre/sortir/cie_carabosse__photo_vincent_muteau_n2657.jpg&amp;lmax=800&amp;hmax=6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13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35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73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179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23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11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57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25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560000" cy="342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4000" y="-2086"/>
            <a:ext cx="4560000" cy="3420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38000"/>
            <a:ext cx="4560000" cy="3420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4000" y="3438000"/>
            <a:ext cx="4560000" cy="34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741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17" y="0"/>
            <a:ext cx="47047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18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807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89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3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955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233" y="-7818"/>
            <a:ext cx="4718249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99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437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879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181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993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23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94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20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37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42798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747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340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98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12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93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801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15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060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339752" y="1556792"/>
            <a:ext cx="41101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Bientôt...!!!</a:t>
            </a:r>
            <a:endParaRPr lang="fr-FR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6256" y="4293096"/>
            <a:ext cx="1298448" cy="144475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907704" y="3429000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Commentaires du NET: Photos Perso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8954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4000">
        <p14:flas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133</Words>
  <Application>Microsoft Office PowerPoint</Application>
  <PresentationFormat>Affichage à l'écran (4:3)</PresentationFormat>
  <Paragraphs>8</Paragraphs>
  <Slides>53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53</vt:i4>
      </vt:variant>
    </vt:vector>
  </HeadingPairs>
  <TitlesOfParts>
    <vt:vector size="56" baseType="lpstr"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OMEGA</dc:creator>
  <cp:lastModifiedBy>Admin</cp:lastModifiedBy>
  <cp:revision>18</cp:revision>
  <dcterms:created xsi:type="dcterms:W3CDTF">2015-01-10T09:17:17Z</dcterms:created>
  <dcterms:modified xsi:type="dcterms:W3CDTF">2025-05-14T15:00:04Z</dcterms:modified>
</cp:coreProperties>
</file>