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30" autoAdjust="0"/>
    <p:restoredTop sz="94660"/>
  </p:normalViewPr>
  <p:slideViewPr>
    <p:cSldViewPr snapToGrid="0">
      <p:cViewPr varScale="1">
        <p:scale>
          <a:sx n="63" d="100"/>
          <a:sy n="63" d="100"/>
        </p:scale>
        <p:origin x="23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74FEE213-CF5A-5AC5-9DF8-52AB10996A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8839" y="279000"/>
            <a:ext cx="841754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4E38EA-E51B-0334-5A10-1DF9FF04DDB0}"/>
              </a:ext>
            </a:extLst>
          </p:cNvPr>
          <p:cNvSpPr txBox="1"/>
          <p:nvPr/>
        </p:nvSpPr>
        <p:spPr>
          <a:xfrm>
            <a:off x="2529381" y="449688"/>
            <a:ext cx="7133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Vue du village de Lorgues (83), Var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  <p:sndAc>
          <p:stSnd loop="1">
            <p:snd r:embed="rId2" name="Nino Ferrer  Le Sud  - 1975.wav"/>
          </p:stSnd>
        </p:sndAc>
      </p:transition>
    </mc:Choice>
    <mc:Fallback>
      <p:transition spd="slow" advClick="0" advTm="8000">
        <p:fade/>
        <p:sndAc>
          <p:stSnd loop="1">
            <p:snd r:embed="rId2" name="Nino Ferrer  Le Sud  - 197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arbuste&#10;&#10;Le contenu généré par l’IA peut être incorrect.">
            <a:extLst>
              <a:ext uri="{FF2B5EF4-FFF2-40B4-BE49-F238E27FC236}">
                <a16:creationId xmlns:a16="http://schemas.microsoft.com/office/drawing/2014/main" id="{0D85DD35-9276-3E0C-7E57-FBD4BF9E5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1984804"/>
            <a:ext cx="4356000" cy="2898192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C7D265-2ACF-6A46-C4F2-42619DEA6F66}"/>
              </a:ext>
            </a:extLst>
          </p:cNvPr>
          <p:cNvSpPr txBox="1"/>
          <p:nvPr/>
        </p:nvSpPr>
        <p:spPr>
          <a:xfrm>
            <a:off x="6047232" y="1743456"/>
            <a:ext cx="5449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Lorgues (Lòrgue en provençal) est une commune française située dans le département du Var, en région Provence-Alpes-Côte d'Azur.</a:t>
            </a:r>
          </a:p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Ville du canton de Vidauban depuis 2015, Lorgues est située à 13 km au sud-ouest de Draguignan.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77794388-89A3-4B31-9294-2B45E0AE0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5528" y="279000"/>
            <a:ext cx="3780943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C6EAB6-2950-F886-4583-6151EBD5D878}"/>
              </a:ext>
            </a:extLst>
          </p:cNvPr>
          <p:cNvSpPr txBox="1"/>
          <p:nvPr/>
        </p:nvSpPr>
        <p:spPr>
          <a:xfrm>
            <a:off x="8168640" y="3560064"/>
            <a:ext cx="320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Saint-Honorat.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oiture&#10;&#10;Le contenu généré par l’IA peut être incorrect.">
            <a:extLst>
              <a:ext uri="{FF2B5EF4-FFF2-40B4-BE49-F238E27FC236}">
                <a16:creationId xmlns:a16="http://schemas.microsoft.com/office/drawing/2014/main" id="{FBCEA684-C626-0C8D-5097-46990FB6A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309" y="279000"/>
            <a:ext cx="9453682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5797462-A3AF-0091-75C5-77169013E653}"/>
              </a:ext>
            </a:extLst>
          </p:cNvPr>
          <p:cNvSpPr txBox="1"/>
          <p:nvPr/>
        </p:nvSpPr>
        <p:spPr>
          <a:xfrm>
            <a:off x="755904" y="4037493"/>
            <a:ext cx="197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Mairie de Lorgues.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ierre&#10;&#10;Le contenu généré par l’IA peut être incorrect.">
            <a:extLst>
              <a:ext uri="{FF2B5EF4-FFF2-40B4-BE49-F238E27FC236}">
                <a16:creationId xmlns:a16="http://schemas.microsoft.com/office/drawing/2014/main" id="{68892BEA-C62C-EDEF-968E-5CAF985E98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1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511F875-B158-7969-F112-924E826171B7}"/>
              </a:ext>
            </a:extLst>
          </p:cNvPr>
          <p:cNvSpPr txBox="1"/>
          <p:nvPr/>
        </p:nvSpPr>
        <p:spPr>
          <a:xfrm>
            <a:off x="8924544" y="3830229"/>
            <a:ext cx="3267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Bains Maures -Vue NE- Lorgues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EC91A91-8FCF-3258-987D-500A12F42768}"/>
              </a:ext>
            </a:extLst>
          </p:cNvPr>
          <p:cNvSpPr txBox="1"/>
          <p:nvPr/>
        </p:nvSpPr>
        <p:spPr>
          <a:xfrm>
            <a:off x="9103360" y="4661226"/>
            <a:ext cx="270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Font Couverte.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oche-mère, plante&#10;&#10;Le contenu généré par l’IA peut être incorrect.">
            <a:extLst>
              <a:ext uri="{FF2B5EF4-FFF2-40B4-BE49-F238E27FC236}">
                <a16:creationId xmlns:a16="http://schemas.microsoft.com/office/drawing/2014/main" id="{D04AE061-BDF6-ECC0-0DB0-0290B0458A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621" y="279000"/>
            <a:ext cx="4723517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E7F50-EF8D-11E4-C363-C5F0CC785F91}"/>
              </a:ext>
            </a:extLst>
          </p:cNvPr>
          <p:cNvSpPr txBox="1"/>
          <p:nvPr/>
        </p:nvSpPr>
        <p:spPr>
          <a:xfrm>
            <a:off x="475488" y="3950207"/>
            <a:ext cx="3560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Dolmen de Peycervier.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789CC16C-E990-CA36-E241-36CA0361A3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46" y="279000"/>
            <a:ext cx="945371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3143E6-515F-DACF-378F-3FA9A5113EEA}"/>
              </a:ext>
            </a:extLst>
          </p:cNvPr>
          <p:cNvSpPr txBox="1"/>
          <p:nvPr/>
        </p:nvSpPr>
        <p:spPr>
          <a:xfrm>
            <a:off x="10046208" y="3133344"/>
            <a:ext cx="2145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collégiale Saint-Martin de Lorgues.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E4C92824-3066-F634-18E9-7AE132C53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912" y="585000"/>
            <a:ext cx="9480000" cy="568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87A0C5-551A-88D7-F262-78AC2266C079}"/>
              </a:ext>
            </a:extLst>
          </p:cNvPr>
          <p:cNvSpPr txBox="1"/>
          <p:nvPr/>
        </p:nvSpPr>
        <p:spPr>
          <a:xfrm>
            <a:off x="368088" y="3133165"/>
            <a:ext cx="1976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chapelle Notre-Dame-de-Florièye de Lorgues.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661CE381-F13E-E3B2-4D4C-172B2BA2B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364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F04D66-391E-2BF7-EB74-27DC16F7BCA0}"/>
              </a:ext>
            </a:extLst>
          </p:cNvPr>
          <p:cNvSpPr txBox="1"/>
          <p:nvPr/>
        </p:nvSpPr>
        <p:spPr>
          <a:xfrm>
            <a:off x="9090212" y="3590365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Notre-Dame de Benva.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43EB59E6-9318-F116-6AD2-86484D3A44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758" y="459000"/>
            <a:ext cx="9900000" cy="594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C66F8A-56BA-08A0-3AD5-A93AE54D4E2C}"/>
              </a:ext>
            </a:extLst>
          </p:cNvPr>
          <p:cNvSpPr txBox="1"/>
          <p:nvPr/>
        </p:nvSpPr>
        <p:spPr>
          <a:xfrm>
            <a:off x="374545" y="3577993"/>
            <a:ext cx="14702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Notre-Dame de Florieye.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arbre, fontaine&#10;&#10;Le contenu généré par l’IA peut être incorrect.">
            <a:extLst>
              <a:ext uri="{FF2B5EF4-FFF2-40B4-BE49-F238E27FC236}">
                <a16:creationId xmlns:a16="http://schemas.microsoft.com/office/drawing/2014/main" id="{D253958D-0D6D-0224-55A2-8BB26620D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29" y="279000"/>
            <a:ext cx="9487049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0FA661-64BC-87C9-3D49-61DA9395A615}"/>
              </a:ext>
            </a:extLst>
          </p:cNvPr>
          <p:cNvSpPr txBox="1"/>
          <p:nvPr/>
        </p:nvSpPr>
        <p:spPr>
          <a:xfrm>
            <a:off x="10338816" y="3429000"/>
            <a:ext cx="1853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Fontaine à Lorgues, ville provençale.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arbre&#10;&#10;Le contenu généré par l’IA peut être incorrect.">
            <a:extLst>
              <a:ext uri="{FF2B5EF4-FFF2-40B4-BE49-F238E27FC236}">
                <a16:creationId xmlns:a16="http://schemas.microsoft.com/office/drawing/2014/main" id="{BF1F20E7-A03B-FA13-A73D-D7ED4B7961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3A6BFF-FFB4-ECE6-05C8-F357BEB5FFAB}"/>
              </a:ext>
            </a:extLst>
          </p:cNvPr>
          <p:cNvSpPr txBox="1"/>
          <p:nvPr/>
        </p:nvSpPr>
        <p:spPr>
          <a:xfrm>
            <a:off x="1316736" y="4425696"/>
            <a:ext cx="3218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Neuve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omme, habits&#10;&#10;Le contenu généré par l’IA peut être incorrect.">
            <a:extLst>
              <a:ext uri="{FF2B5EF4-FFF2-40B4-BE49-F238E27FC236}">
                <a16:creationId xmlns:a16="http://schemas.microsoft.com/office/drawing/2014/main" id="{41A57AE3-89E1-CABA-0198-4D5E3EE0A0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B3561A-B02A-6767-FBA6-B93C1F2381EA}"/>
              </a:ext>
            </a:extLst>
          </p:cNvPr>
          <p:cNvSpPr txBox="1"/>
          <p:nvPr/>
        </p:nvSpPr>
        <p:spPr>
          <a:xfrm>
            <a:off x="9119616" y="3681984"/>
            <a:ext cx="3072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Marché hebdomadaire du mardi matin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arbre, nuage&#10;&#10;Le contenu généré par l’IA peut être incorrect.">
            <a:extLst>
              <a:ext uri="{FF2B5EF4-FFF2-40B4-BE49-F238E27FC236}">
                <a16:creationId xmlns:a16="http://schemas.microsoft.com/office/drawing/2014/main" id="{5C6939C0-D294-5A4D-5C2C-70F12CF557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4201" y="279000"/>
            <a:ext cx="869365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81E66-2525-58D5-D9A0-FE00DBC796E5}"/>
              </a:ext>
            </a:extLst>
          </p:cNvPr>
          <p:cNvSpPr txBox="1"/>
          <p:nvPr/>
        </p:nvSpPr>
        <p:spPr>
          <a:xfrm>
            <a:off x="0" y="3340608"/>
            <a:ext cx="2987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Lorgues est un village typiquement provençal niché au cœur du Var,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ontaine&#10;&#10;Le contenu généré par l’IA peut être incorrect.">
            <a:extLst>
              <a:ext uri="{FF2B5EF4-FFF2-40B4-BE49-F238E27FC236}">
                <a16:creationId xmlns:a16="http://schemas.microsoft.com/office/drawing/2014/main" id="{A4456D85-9BD6-C341-C02E-3AD0CACA94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38" y="573024"/>
            <a:ext cx="3060000" cy="408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90513-E2A7-8C06-3807-4A4200F4C2FE}"/>
              </a:ext>
            </a:extLst>
          </p:cNvPr>
          <p:cNvSpPr txBox="1"/>
          <p:nvPr/>
        </p:nvSpPr>
        <p:spPr>
          <a:xfrm>
            <a:off x="438912" y="4864608"/>
            <a:ext cx="3669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des demoiselles et mairie de Lorgues</a:t>
            </a:r>
          </a:p>
        </p:txBody>
      </p:sp>
      <p:pic>
        <p:nvPicPr>
          <p:cNvPr id="6" name="Image 5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EB8C591B-E346-AC09-C0FF-3BFF9142C6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9062" y="3291840"/>
            <a:ext cx="3936000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E81DBE-DF78-CB10-6A43-B599EFC19A95}"/>
              </a:ext>
            </a:extLst>
          </p:cNvPr>
          <p:cNvSpPr txBox="1"/>
          <p:nvPr/>
        </p:nvSpPr>
        <p:spPr>
          <a:xfrm>
            <a:off x="7156704" y="2197525"/>
            <a:ext cx="5376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de la reine Jeanne dans le centre historique de Lorgues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Véhicule terrestre, Roue de vélo&#10;&#10;Le contenu généré par l’IA peut être incorrect.">
            <a:extLst>
              <a:ext uri="{FF2B5EF4-FFF2-40B4-BE49-F238E27FC236}">
                <a16:creationId xmlns:a16="http://schemas.microsoft.com/office/drawing/2014/main" id="{10DA52A3-468A-DE4D-C4B0-D79E7A936B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574536"/>
            <a:ext cx="4425879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véhicule, bateau&#10;&#10;Le contenu généré par l’IA peut être incorrect.">
            <a:extLst>
              <a:ext uri="{FF2B5EF4-FFF2-40B4-BE49-F238E27FC236}">
                <a16:creationId xmlns:a16="http://schemas.microsoft.com/office/drawing/2014/main" id="{59F0564F-B177-B5AA-8542-DC590A3509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5974" y="3285185"/>
            <a:ext cx="4479850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078B0FC3-746F-F6D4-182F-FEF9199023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7" y="3258312"/>
            <a:ext cx="4425879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ontaine, bâtiment, statue&#10;&#10;Le contenu généré par l’IA peut être incorrect.">
            <a:extLst>
              <a:ext uri="{FF2B5EF4-FFF2-40B4-BE49-F238E27FC236}">
                <a16:creationId xmlns:a16="http://schemas.microsoft.com/office/drawing/2014/main" id="{0972B6F6-A066-28BC-8EAE-1C82E11C91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095" y="590747"/>
            <a:ext cx="4425880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pot de fleurs&#10;&#10;Le contenu généré par l’IA peut être incorrect.">
            <a:extLst>
              <a:ext uri="{FF2B5EF4-FFF2-40B4-BE49-F238E27FC236}">
                <a16:creationId xmlns:a16="http://schemas.microsoft.com/office/drawing/2014/main" id="{A55D28A7-0273-9E59-714A-DB3D0D6CC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778" y="609617"/>
            <a:ext cx="2988000" cy="4268566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véhicule, voiture&#10;&#10;Le contenu généré par l’IA peut être incorrect.">
            <a:extLst>
              <a:ext uri="{FF2B5EF4-FFF2-40B4-BE49-F238E27FC236}">
                <a16:creationId xmlns:a16="http://schemas.microsoft.com/office/drawing/2014/main" id="{5D300155-D3A3-DFF0-3C26-E0E75DA5AE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8222" y="2415568"/>
            <a:ext cx="2916000" cy="3844787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Voisinage&#10;&#10;Le contenu généré par l’IA peut être incorrect.">
            <a:extLst>
              <a:ext uri="{FF2B5EF4-FFF2-40B4-BE49-F238E27FC236}">
                <a16:creationId xmlns:a16="http://schemas.microsoft.com/office/drawing/2014/main" id="{3223CAB2-A703-03EB-6C3B-7A3CA6DDB7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98" y="3313366"/>
            <a:ext cx="3984000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690043E6-DE48-031B-72DC-1EEA1B7BA3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2402" y="621792"/>
            <a:ext cx="3936000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arbre&#10;&#10;Le contenu généré par l’IA peut être incorrect.">
            <a:extLst>
              <a:ext uri="{FF2B5EF4-FFF2-40B4-BE49-F238E27FC236}">
                <a16:creationId xmlns:a16="http://schemas.microsoft.com/office/drawing/2014/main" id="{477D9356-C67B-A82D-32E6-B9C456597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31" y="502536"/>
            <a:ext cx="4564529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36C17FE1-51F1-50D3-831C-E024104B2A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2069" y="2624328"/>
            <a:ext cx="3744000" cy="374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voiture, Voisinage&#10;&#10;Le contenu généré par l’IA peut être incorrect.">
            <a:extLst>
              <a:ext uri="{FF2B5EF4-FFF2-40B4-BE49-F238E27FC236}">
                <a16:creationId xmlns:a16="http://schemas.microsoft.com/office/drawing/2014/main" id="{7A0E2166-6856-D345-B4F0-381D35A5B2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91" y="3429000"/>
            <a:ext cx="4374000" cy="291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enêtre, bâtiment, vitrail, église&#10;&#10;Le contenu généré par l’IA peut être incorrect.">
            <a:extLst>
              <a:ext uri="{FF2B5EF4-FFF2-40B4-BE49-F238E27FC236}">
                <a16:creationId xmlns:a16="http://schemas.microsoft.com/office/drawing/2014/main" id="{4E0EA384-EA86-075E-4581-67B3AEC3D8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0509" y="517779"/>
            <a:ext cx="4032000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Lieux sacrés&#10;&#10;Le contenu généré par l’IA peut être incorrect.">
            <a:extLst>
              <a:ext uri="{FF2B5EF4-FFF2-40B4-BE49-F238E27FC236}">
                <a16:creationId xmlns:a16="http://schemas.microsoft.com/office/drawing/2014/main" id="{4CCA7227-54EC-1122-F680-6B255CC16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830" y="466536"/>
            <a:ext cx="5448071" cy="306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fenêtre, ville&#10;&#10;Le contenu généré par l’IA peut être incorrect.">
            <a:extLst>
              <a:ext uri="{FF2B5EF4-FFF2-40B4-BE49-F238E27FC236}">
                <a16:creationId xmlns:a16="http://schemas.microsoft.com/office/drawing/2014/main" id="{1A4A0444-CCDA-0207-3BE8-0D18ABD617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384" y="3429000"/>
            <a:ext cx="5255786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6E5776B5-118D-7D9D-564A-F7137042AD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477000"/>
            <a:ext cx="6561820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C66B0-4112-C7D6-B33F-FDC6A912C0AA}"/>
              </a:ext>
            </a:extLst>
          </p:cNvPr>
          <p:cNvSpPr txBox="1"/>
          <p:nvPr/>
        </p:nvSpPr>
        <p:spPr>
          <a:xfrm>
            <a:off x="2572514" y="3634031"/>
            <a:ext cx="4108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Neuve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FD0C363F-A2D9-A0DF-34E6-88FEE1A9C9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264" y="3514344"/>
            <a:ext cx="3888000" cy="291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F6E0A52-D9F7-A031-BD83-4D58C8988D5C}"/>
              </a:ext>
            </a:extLst>
          </p:cNvPr>
          <p:cNvSpPr txBox="1"/>
          <p:nvPr/>
        </p:nvSpPr>
        <p:spPr>
          <a:xfrm>
            <a:off x="7729728" y="2450592"/>
            <a:ext cx="4255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rue des Tours avec la Tour de Saint-Martin sur la droite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Le contenu généré par l’IA peut être incorrect.">
            <a:extLst>
              <a:ext uri="{FF2B5EF4-FFF2-40B4-BE49-F238E27FC236}">
                <a16:creationId xmlns:a16="http://schemas.microsoft.com/office/drawing/2014/main" id="{220DD256-DD80-BD62-6AD1-229030625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45" y="477000"/>
            <a:ext cx="4427999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voiture, Voisinage&#10;&#10;Le contenu généré par l’IA peut être incorrect.">
            <a:extLst>
              <a:ext uri="{FF2B5EF4-FFF2-40B4-BE49-F238E27FC236}">
                <a16:creationId xmlns:a16="http://schemas.microsoft.com/office/drawing/2014/main" id="{B9042A74-1F4F-6498-2B95-6EFF4576C1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755" y="3429000"/>
            <a:ext cx="4428000" cy="295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falaise, montagne&#10;&#10;Le contenu généré par l’IA peut être incorrect.">
            <a:extLst>
              <a:ext uri="{FF2B5EF4-FFF2-40B4-BE49-F238E27FC236}">
                <a16:creationId xmlns:a16="http://schemas.microsoft.com/office/drawing/2014/main" id="{D92E2B3D-A323-C35B-ECA1-DCB140B7F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96" y="426720"/>
            <a:ext cx="7387200" cy="273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arbre, plein air, piscine, eau&#10;&#10;Le contenu généré par l’IA peut être incorrect.">
            <a:extLst>
              <a:ext uri="{FF2B5EF4-FFF2-40B4-BE49-F238E27FC236}">
                <a16:creationId xmlns:a16="http://schemas.microsoft.com/office/drawing/2014/main" id="{72E48745-0C10-A509-29A9-4087CC3D0E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596" y="3573780"/>
            <a:ext cx="7620000" cy="28575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palmier&#10;&#10;Le contenu généré par l’IA peut être incorrect.">
            <a:extLst>
              <a:ext uri="{FF2B5EF4-FFF2-40B4-BE49-F238E27FC236}">
                <a16:creationId xmlns:a16="http://schemas.microsoft.com/office/drawing/2014/main" id="{D3F31588-8528-512A-D209-B2014C090E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388200"/>
            <a:ext cx="7096320" cy="277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2E03ABD3-96D5-3796-AC19-55EE482251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032" y="3733800"/>
            <a:ext cx="6840000" cy="273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ménagement paysager, plante, Jardin botanique&#10;&#10;Le contenu généré par l’IA peut être incorrect.">
            <a:extLst>
              <a:ext uri="{FF2B5EF4-FFF2-40B4-BE49-F238E27FC236}">
                <a16:creationId xmlns:a16="http://schemas.microsoft.com/office/drawing/2014/main" id="{A25FA6FA-8A41-75A2-5FF6-48C2EF7BC1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513000"/>
            <a:ext cx="7464960" cy="291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0CE183BE-AF2F-EF8F-DB75-413E26FFB8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292" y="3681000"/>
            <a:ext cx="6660000" cy="266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buste, plante&#10;&#10;Le contenu généré par l’IA peut être incorrect.">
            <a:extLst>
              <a:ext uri="{FF2B5EF4-FFF2-40B4-BE49-F238E27FC236}">
                <a16:creationId xmlns:a16="http://schemas.microsoft.com/office/drawing/2014/main" id="{A09505BA-D229-26F8-E108-1D8BA449D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897" y="1975104"/>
            <a:ext cx="4545091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D8DDF2-D642-245A-894D-192EB1773A85}"/>
              </a:ext>
            </a:extLst>
          </p:cNvPr>
          <p:cNvSpPr txBox="1"/>
          <p:nvPr/>
        </p:nvSpPr>
        <p:spPr>
          <a:xfrm>
            <a:off x="2218944" y="708106"/>
            <a:ext cx="10155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 Présenté Le Village De Lorgues – Var –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553C88-28DB-A25F-B7B8-1D6DA1D07396}"/>
              </a:ext>
            </a:extLst>
          </p:cNvPr>
          <p:cNvSpPr txBox="1"/>
          <p:nvPr/>
        </p:nvSpPr>
        <p:spPr>
          <a:xfrm>
            <a:off x="3828288" y="5318897"/>
            <a:ext cx="7181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179</Words>
  <Application>Microsoft Office PowerPoint</Application>
  <PresentationFormat>Grand écran</PresentationFormat>
  <Paragraphs>25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2025-05-11T06:16:30Z</dcterms:modified>
</cp:coreProperties>
</file>