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41" autoAdjust="0"/>
    <p:restoredTop sz="94660"/>
  </p:normalViewPr>
  <p:slideViewPr>
    <p:cSldViewPr snapToGrid="0">
      <p:cViewPr varScale="1">
        <p:scale>
          <a:sx n="81" d="100"/>
          <a:sy n="81" d="100"/>
        </p:scale>
        <p:origin x="384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28/04/2025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5FCAD5-7285-4225-35E3-E9E295BA06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66354"/>
            <a:ext cx="945370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5B5520-CD6D-B185-FC05-276231FAE642}"/>
              </a:ext>
            </a:extLst>
          </p:cNvPr>
          <p:cNvSpPr txBox="1"/>
          <p:nvPr/>
        </p:nvSpPr>
        <p:spPr>
          <a:xfrm>
            <a:off x="1226644" y="291646"/>
            <a:ext cx="99717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Châteaux Cathares de Quéribus - </a:t>
            </a:r>
            <a:r>
              <a:rPr lang="fr-FR" sz="3200" b="1" dirty="0" err="1"/>
              <a:t>Peyrepertuse</a:t>
            </a:r>
            <a:endParaRPr lang="fr-FR" sz="3200" b="1" dirty="0"/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  <p:sndAc>
          <p:stSnd loop="1">
            <p:snd r:embed="rId2" name="Colors - Ernesto Cortazar.wav"/>
          </p:stSnd>
        </p:sndAc>
      </p:transition>
    </mc:Choice>
    <mc:Fallback xmlns="">
      <p:transition spd="slow" advClick="0" advTm="9000">
        <p:pull/>
        <p:sndAc>
          <p:stSnd loop="1">
            <p:snd r:embed="rId4" name="Colors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5C07A5-945D-B3A0-F5FE-824F603479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99" y="810000"/>
            <a:ext cx="6984000" cy="5238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DD8CC0-E212-8E4C-B348-A3E6E559B606}"/>
              </a:ext>
            </a:extLst>
          </p:cNvPr>
          <p:cNvSpPr txBox="1"/>
          <p:nvPr/>
        </p:nvSpPr>
        <p:spPr>
          <a:xfrm>
            <a:off x="7429995" y="2006930"/>
            <a:ext cx="472637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Châteaux du Pays cathare est une appellation touristique[1] employée pour désigner, de façon anachronique et fallacieuse, la série de forteresses bâties par le roi de France Louis IX (1214-1270) sur la frontière sud de ses domaines à l'issue de la croisade contre les albigeois. L'expression Pays cathare est une marque déposée et non pas une réalité historique.</a:t>
            </a:r>
          </a:p>
          <a:p>
            <a:endParaRPr lang="fr-FR" sz="2000" b="1" dirty="0">
              <a:solidFill>
                <a:srgbClr val="FFFF00"/>
              </a:solidFill>
            </a:endParaRPr>
          </a:p>
          <a:p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358F55-856B-259E-CFC9-EFE31BD830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9029" y="237402"/>
            <a:ext cx="944263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63A947-B3CE-5FA3-5433-5E1C436647AF}"/>
              </a:ext>
            </a:extLst>
          </p:cNvPr>
          <p:cNvSpPr txBox="1"/>
          <p:nvPr/>
        </p:nvSpPr>
        <p:spPr>
          <a:xfrm>
            <a:off x="3966359" y="6158933"/>
            <a:ext cx="6317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Quéribus sous la Voie lactée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E787BA-9D00-8D4C-9913-24C783B981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0E7574-027A-87A1-AB8E-87E1612B4555}"/>
              </a:ext>
            </a:extLst>
          </p:cNvPr>
          <p:cNvSpPr txBox="1"/>
          <p:nvPr/>
        </p:nvSpPr>
        <p:spPr>
          <a:xfrm>
            <a:off x="3657599" y="6152189"/>
            <a:ext cx="5332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Quéribus veille sur le Fenouillèdes.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88CFE6-19F7-174D-92DF-7F5611783C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8926F89-C10E-9C98-CCA4-D3D60F37C855}"/>
              </a:ext>
            </a:extLst>
          </p:cNvPr>
          <p:cNvSpPr txBox="1"/>
          <p:nvPr/>
        </p:nvSpPr>
        <p:spPr>
          <a:xfrm>
            <a:off x="1896000" y="279000"/>
            <a:ext cx="5866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château sur son piton rocheux.</a:t>
            </a: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1D78D7-7EF1-913F-1ED3-1FCC47BEC0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9B826E-841E-D7BC-A65C-86554091FF3C}"/>
              </a:ext>
            </a:extLst>
          </p:cNvPr>
          <p:cNvSpPr txBox="1"/>
          <p:nvPr/>
        </p:nvSpPr>
        <p:spPr>
          <a:xfrm>
            <a:off x="4663440" y="5794170"/>
            <a:ext cx="6570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Château de Quéribus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A23F56D-E2E8-FCD7-078B-53442BD67B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61CAFC-69A1-8EBA-2C70-A11AC2A76736}"/>
              </a:ext>
            </a:extLst>
          </p:cNvPr>
          <p:cNvSpPr txBox="1"/>
          <p:nvPr/>
        </p:nvSpPr>
        <p:spPr>
          <a:xfrm>
            <a:off x="496000" y="266318"/>
            <a:ext cx="7920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village de Maury et Quéribus sur la crête.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1814A5-D193-E14E-56AA-5D6DAD01C0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D15B49-9DC1-175E-6ACB-322723011B78}"/>
              </a:ext>
            </a:extLst>
          </p:cNvPr>
          <p:cNvSpPr txBox="1"/>
          <p:nvPr/>
        </p:nvSpPr>
        <p:spPr>
          <a:xfrm>
            <a:off x="496000" y="279000"/>
            <a:ext cx="2802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donjon.</a:t>
            </a: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A2E221-1700-458D-07AD-18F8D95559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8DBF67-6A2F-E7DB-9A1A-CAFB77F385FB}"/>
              </a:ext>
            </a:extLst>
          </p:cNvPr>
          <p:cNvSpPr txBox="1"/>
          <p:nvPr/>
        </p:nvSpPr>
        <p:spPr>
          <a:xfrm>
            <a:off x="3560617" y="6164906"/>
            <a:ext cx="5545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Quand le soleil dore la pierre...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065974-E3B7-E28F-C91F-0307637630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7F5D61-D65E-DD2F-F775-991FCFB3E93A}"/>
              </a:ext>
            </a:extLst>
          </p:cNvPr>
          <p:cNvSpPr txBox="1"/>
          <p:nvPr/>
        </p:nvSpPr>
        <p:spPr>
          <a:xfrm>
            <a:off x="496000" y="279000"/>
            <a:ext cx="5260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Quéribus vu du Fenouillèdes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4FED3B-E686-6C91-3733-C818E996B7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8" y="279000"/>
            <a:ext cx="472352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D5AAB7-89D3-C0F2-5768-08B5B3D206FF}"/>
              </a:ext>
            </a:extLst>
          </p:cNvPr>
          <p:cNvSpPr txBox="1"/>
          <p:nvPr/>
        </p:nvSpPr>
        <p:spPr>
          <a:xfrm>
            <a:off x="8662499" y="3758470"/>
            <a:ext cx="3529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donjon du château de Quéribus.</a:t>
            </a: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F9CB63-BA46-05F8-D9A2-9384FEFBB7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424" y="279000"/>
            <a:ext cx="472352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E2E41B-8A57-6007-5E60-CF22542C386A}"/>
              </a:ext>
            </a:extLst>
          </p:cNvPr>
          <p:cNvSpPr txBox="1"/>
          <p:nvPr/>
        </p:nvSpPr>
        <p:spPr>
          <a:xfrm>
            <a:off x="639349" y="3429000"/>
            <a:ext cx="27313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voûte de la salle gothique du donjon.</a:t>
            </a: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2AE5A1-B20E-C95A-D4CE-DF005B1E0D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2451" y="279000"/>
            <a:ext cx="319189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19C575-B4E0-0911-3394-9AC74328BEC1}"/>
              </a:ext>
            </a:extLst>
          </p:cNvPr>
          <p:cNvSpPr txBox="1"/>
          <p:nvPr/>
        </p:nvSpPr>
        <p:spPr>
          <a:xfrm>
            <a:off x="7837714" y="3526971"/>
            <a:ext cx="3372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Salle principale du château de Quéribus.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922746-3D0F-A8C4-37E6-29AEBD7736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2268675"/>
            <a:ext cx="11664000" cy="232065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24B2AC-11F0-9C5F-E632-B540340B3E37}"/>
              </a:ext>
            </a:extLst>
          </p:cNvPr>
          <p:cNvSpPr txBox="1"/>
          <p:nvPr/>
        </p:nvSpPr>
        <p:spPr>
          <a:xfrm>
            <a:off x="4251366" y="4638050"/>
            <a:ext cx="78139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Panorama sur les Pyrénées.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2854981-38D0-9D6A-28E5-0B0E66D51F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514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B85B69-A526-D8C9-1D61-05FC2E06E9CC}"/>
              </a:ext>
            </a:extLst>
          </p:cNvPr>
          <p:cNvSpPr txBox="1"/>
          <p:nvPr/>
        </p:nvSpPr>
        <p:spPr>
          <a:xfrm>
            <a:off x="2046514" y="279000"/>
            <a:ext cx="255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Montségur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78F891-C57F-93FE-7FE2-963C018669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6000" y="516541"/>
            <a:ext cx="11200000" cy="582491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4C1541-3B0A-3FBD-0452-8A2367599890}"/>
              </a:ext>
            </a:extLst>
          </p:cNvPr>
          <p:cNvSpPr txBox="1"/>
          <p:nvPr/>
        </p:nvSpPr>
        <p:spPr>
          <a:xfrm>
            <a:off x="665018" y="5939923"/>
            <a:ext cx="723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Château de Quéribus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FCAFEFE-0843-95F0-86DF-198B146831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ADCDCA-4D3C-46AB-8C2E-AE7F2C3834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A66DEA1-B574-A406-012D-218578D93E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949" y="460936"/>
            <a:ext cx="3669333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08E788D-7998-EC0A-2146-59DCDCC47DC0}"/>
              </a:ext>
            </a:extLst>
          </p:cNvPr>
          <p:cNvSpPr txBox="1"/>
          <p:nvPr/>
        </p:nvSpPr>
        <p:spPr>
          <a:xfrm>
            <a:off x="3999152" y="4203864"/>
            <a:ext cx="5474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 </a:t>
            </a:r>
            <a:r>
              <a:rPr lang="fr-FR" sz="3200" b="1" dirty="0" err="1">
                <a:solidFill>
                  <a:srgbClr val="FFFF00"/>
                </a:solidFill>
              </a:rPr>
              <a:t>Peyrepertuse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FFAE8E5-637D-6007-A76C-BED3B3E6F0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4051" y="2803129"/>
            <a:ext cx="3600000" cy="360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948CD48-FF40-0321-8640-B51C17985F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512" y="380012"/>
            <a:ext cx="5184000" cy="2916001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3E5A2A7-368A-6EB3-D408-10C4999E44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6136" y="3533520"/>
            <a:ext cx="4392000" cy="292684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B6BC2C-5687-AB5D-1F4B-4553BCF90B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6305" y="351000"/>
            <a:ext cx="4615564" cy="61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3DC19C-88EB-B14E-5BFB-AB0176EF1A7C}"/>
              </a:ext>
            </a:extLst>
          </p:cNvPr>
          <p:cNvSpPr txBox="1"/>
          <p:nvPr/>
        </p:nvSpPr>
        <p:spPr>
          <a:xfrm>
            <a:off x="106878" y="3550722"/>
            <a:ext cx="33963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Peyrepertuse - Donjon Vieux (ouest)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C36E83-3A58-AC07-F0D1-1E18E9C6C4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0680" y="279000"/>
            <a:ext cx="4723523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03582D-5B3F-E930-B83F-FA2D6390EA25}"/>
              </a:ext>
            </a:extLst>
          </p:cNvPr>
          <p:cNvSpPr txBox="1"/>
          <p:nvPr/>
        </p:nvSpPr>
        <p:spPr>
          <a:xfrm>
            <a:off x="8526483" y="3241964"/>
            <a:ext cx="36655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Peyrepertuse - Église Sainte Marie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304D1E-4B15-95E9-6AF9-7A364C6A06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1786800"/>
            <a:ext cx="11592000" cy="32844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F8129F-0162-131D-DB5A-270C2D75D030}"/>
              </a:ext>
            </a:extLst>
          </p:cNvPr>
          <p:cNvSpPr txBox="1"/>
          <p:nvPr/>
        </p:nvSpPr>
        <p:spPr>
          <a:xfrm>
            <a:off x="629392" y="5189517"/>
            <a:ext cx="120257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château de Peyrepertuse, vu depuis la commune de Rouffiac-des-Corbières.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88DF6D-C404-E220-9F61-9808987BF5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206" y="279000"/>
            <a:ext cx="943158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C2DAA8-1471-9CBF-AA7C-EBFE1AF795B5}"/>
              </a:ext>
            </a:extLst>
          </p:cNvPr>
          <p:cNvSpPr txBox="1"/>
          <p:nvPr/>
        </p:nvSpPr>
        <p:spPr>
          <a:xfrm>
            <a:off x="3548053" y="6117335"/>
            <a:ext cx="644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Pays catare Château de Peyrepertuse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390EFE-8614-9DD3-FC98-FCEB4C1567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347" y="279000"/>
            <a:ext cx="1117930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AC2F8C-B6FE-8CA8-56B5-DEAC09886E4B}"/>
              </a:ext>
            </a:extLst>
          </p:cNvPr>
          <p:cNvSpPr txBox="1"/>
          <p:nvPr/>
        </p:nvSpPr>
        <p:spPr>
          <a:xfrm>
            <a:off x="506347" y="278999"/>
            <a:ext cx="5747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Château de Peyrepertuse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143140-862C-7EB0-B266-2378CF784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85737"/>
            <a:ext cx="9753600" cy="648652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4266B4-E7DE-F51A-CB6F-875A687D3298}"/>
              </a:ext>
            </a:extLst>
          </p:cNvPr>
          <p:cNvSpPr txBox="1"/>
          <p:nvPr/>
        </p:nvSpPr>
        <p:spPr>
          <a:xfrm>
            <a:off x="1128156" y="185737"/>
            <a:ext cx="57357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2400" b="1" dirty="0" err="1"/>
              <a:t>ChateaudePeyrepertuse</a:t>
            </a:r>
            <a:r>
              <a:rPr lang="fr-FR" sz="2400" b="1" dirty="0"/>
              <a:t>  Sud Façade</a:t>
            </a:r>
          </a:p>
        </p:txBody>
      </p:sp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541482-2C8F-825F-F95D-0601BE1608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BD9062-1A15-C511-AAF9-51B25D61EA2E}"/>
              </a:ext>
            </a:extLst>
          </p:cNvPr>
          <p:cNvSpPr txBox="1"/>
          <p:nvPr/>
        </p:nvSpPr>
        <p:spPr>
          <a:xfrm>
            <a:off x="2054431" y="6117335"/>
            <a:ext cx="43463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Château de Peyrepertuse 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0E08AAB-8708-329E-54D6-31CB7E58A8E9}"/>
              </a:ext>
            </a:extLst>
          </p:cNvPr>
          <p:cNvSpPr txBox="1"/>
          <p:nvPr/>
        </p:nvSpPr>
        <p:spPr>
          <a:xfrm>
            <a:off x="2379117" y="5286338"/>
            <a:ext cx="30400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'une courtine du bas-château.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FA8D23-3572-C5DA-07C4-EF0BA0744E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0" y="279000"/>
            <a:ext cx="944263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5DEB8E-11ED-87FE-FCEF-83B6CDDD3D27}"/>
              </a:ext>
            </a:extLst>
          </p:cNvPr>
          <p:cNvSpPr txBox="1"/>
          <p:nvPr/>
        </p:nvSpPr>
        <p:spPr>
          <a:xfrm>
            <a:off x="1531917" y="196679"/>
            <a:ext cx="5854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Château de Peyrepertuse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4B7A9B-A827-1C7D-7655-D523A40785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5820" y="279000"/>
            <a:ext cx="892035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C76BED-2F1D-5D29-1196-937352F404D8}"/>
              </a:ext>
            </a:extLst>
          </p:cNvPr>
          <p:cNvSpPr txBox="1"/>
          <p:nvPr/>
        </p:nvSpPr>
        <p:spPr>
          <a:xfrm>
            <a:off x="2232561" y="6117335"/>
            <a:ext cx="8573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Châteaux du Pays cathare - Château de Peyrepertuse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DFACF6F-E199-F00E-89EB-71D8752540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607" y="2047275"/>
            <a:ext cx="7452000" cy="414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90F699-F195-B0CC-3DA6-358BBBE4C470}"/>
              </a:ext>
            </a:extLst>
          </p:cNvPr>
          <p:cNvSpPr txBox="1"/>
          <p:nvPr/>
        </p:nvSpPr>
        <p:spPr>
          <a:xfrm>
            <a:off x="617517" y="370872"/>
            <a:ext cx="8562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Proposé Les Châteaux Cathares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        Quéribus - </a:t>
            </a:r>
            <a:r>
              <a:rPr lang="fr-FR" sz="2400" b="1" dirty="0" err="1">
                <a:solidFill>
                  <a:srgbClr val="FFFF00"/>
                </a:solidFill>
              </a:rPr>
              <a:t>Peyrepertuse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0CD6CA9-DED1-FB54-2257-D0DCA09B536F}"/>
              </a:ext>
            </a:extLst>
          </p:cNvPr>
          <p:cNvSpPr txBox="1"/>
          <p:nvPr/>
        </p:nvSpPr>
        <p:spPr>
          <a:xfrm>
            <a:off x="1816925" y="1201868"/>
            <a:ext cx="7362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 Sur  La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7E4C5FB-550E-BE5F-E447-CFC8E9B0D9DA}"/>
              </a:ext>
            </a:extLst>
          </p:cNvPr>
          <p:cNvSpPr txBox="1"/>
          <p:nvPr/>
        </p:nvSpPr>
        <p:spPr>
          <a:xfrm>
            <a:off x="8407730" y="2435914"/>
            <a:ext cx="3289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CE67D21-D481-88CE-9B15-F317AD080777}"/>
              </a:ext>
            </a:extLst>
          </p:cNvPr>
          <p:cNvSpPr txBox="1"/>
          <p:nvPr/>
        </p:nvSpPr>
        <p:spPr>
          <a:xfrm>
            <a:off x="8407730" y="3591090"/>
            <a:ext cx="365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9000">
        <p:pull/>
      </p:transition>
    </mc:Choice>
    <mc:Fallback xmlns="">
      <p:transition spd="slow" advClick="0" advTm="9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243</Words>
  <Application>Microsoft Office PowerPoint</Application>
  <PresentationFormat>Grand écran</PresentationFormat>
  <Paragraphs>33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2025-03-13T09:27:59Z</dcterms:created>
  <dcterms:modified xsi:type="dcterms:W3CDTF">2025-04-28T06:24:19Z</dcterms:modified>
</cp:coreProperties>
</file>