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3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IyTJDRjb0ZX9cI99SJtFQ==" hashData="n5iyJM2K7M1iqsUUEx2rinyLc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040404"/>
    <a:srgbClr val="000000"/>
    <a:srgbClr val="1F1F1F"/>
    <a:srgbClr val="DE8400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151" autoAdjust="0"/>
    <p:restoredTop sz="94660"/>
  </p:normalViewPr>
  <p:slideViewPr>
    <p:cSldViewPr>
      <p:cViewPr>
        <p:scale>
          <a:sx n="81" d="100"/>
          <a:sy n="81" d="100"/>
        </p:scale>
        <p:origin x="-1032" y="-24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19E998-5F8C-401E-A489-F8DDC8CB8AD5}" type="datetimeFigureOut">
              <a:rPr lang="fr-FR"/>
              <a:pPr>
                <a:defRPr/>
              </a:pPr>
              <a:t>12/05/2025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BB5B16-0FAC-419A-B980-9E54777415D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5126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E8949FA-3D51-408D-82E1-FA7A1DE8E6D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070966-5BBC-4118-BE0F-69AB3CB628E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E63FAB-3B01-4503-985D-1E21FEFB5FF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032BC5-4DFB-4290-BD1E-37E6489A06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1572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3554-D9DF-4397-8DE0-AD8F64F452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3257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6DCA78-E44C-4F11-BD76-37FC15E24E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628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13131-FDD8-4F96-8B0A-6DB6C0351C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8624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222548-A7BA-4220-A778-EB43AB3771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743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79FE1-960C-41EA-8EB1-DEAF76D608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669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F253EE-7313-4147-85EE-924D3404CF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97540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AC21A-D194-41FE-8E6D-7D20A186BD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467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FA0D2-BC1D-4E91-824E-EE869ACE53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4471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E5E7A-4A51-4AA1-B4FF-CF518044FB9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79392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53262-F28E-4343-9F6A-169458CC54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8157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40404"/>
            </a:gs>
            <a:gs pos="64999">
              <a:srgbClr val="040404"/>
            </a:gs>
            <a:gs pos="67999">
              <a:srgbClr val="C519BD"/>
            </a:gs>
            <a:gs pos="69000">
              <a:srgbClr val="000000"/>
            </a:gs>
            <a:gs pos="100000">
              <a:srgbClr val="FF69D8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F8EEEC-CEE5-41FD-AC1B-548DAC2D59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eg"/><Relationship Id="rId3" Type="http://schemas.openxmlformats.org/officeDocument/2006/relationships/audio" Target="../media/audio1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2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8.png"/><Relationship Id="rId39" Type="http://schemas.openxmlformats.org/officeDocument/2006/relationships/image" Target="../media/image35.png"/><Relationship Id="rId21" Type="http://schemas.openxmlformats.org/officeDocument/2006/relationships/audio" Target="../media/audio8.wav"/><Relationship Id="rId34" Type="http://schemas.openxmlformats.org/officeDocument/2006/relationships/image" Target="../media/image32.png"/><Relationship Id="rId42" Type="http://schemas.microsoft.com/office/2007/relationships/hdphoto" Target="../media/hdphoto8.wdp"/><Relationship Id="rId47" Type="http://schemas.openxmlformats.org/officeDocument/2006/relationships/image" Target="../media/image41.png"/><Relationship Id="rId50" Type="http://schemas.openxmlformats.org/officeDocument/2006/relationships/image" Target="../media/image44.gif"/><Relationship Id="rId55" Type="http://schemas.openxmlformats.org/officeDocument/2006/relationships/image" Target="../media/image5.gif"/><Relationship Id="rId7" Type="http://schemas.openxmlformats.org/officeDocument/2006/relationships/image" Target="../media/image15.gif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image" Target="../media/image27.gif"/><Relationship Id="rId33" Type="http://schemas.microsoft.com/office/2007/relationships/hdphoto" Target="../media/hdphoto4.wdp"/><Relationship Id="rId38" Type="http://schemas.microsoft.com/office/2007/relationships/hdphoto" Target="../media/hdphoto6.wdp"/><Relationship Id="rId46" Type="http://schemas.openxmlformats.org/officeDocument/2006/relationships/image" Target="../media/image40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0" Type="http://schemas.openxmlformats.org/officeDocument/2006/relationships/image" Target="../media/image23.jpeg"/><Relationship Id="rId29" Type="http://schemas.microsoft.com/office/2007/relationships/hdphoto" Target="../media/hdphoto2.wdp"/><Relationship Id="rId41" Type="http://schemas.openxmlformats.org/officeDocument/2006/relationships/image" Target="../media/image36.png"/><Relationship Id="rId54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audio" Target="../media/audio3.wav"/><Relationship Id="rId24" Type="http://schemas.openxmlformats.org/officeDocument/2006/relationships/image" Target="../media/image26.gif"/><Relationship Id="rId32" Type="http://schemas.openxmlformats.org/officeDocument/2006/relationships/image" Target="../media/image31.png"/><Relationship Id="rId37" Type="http://schemas.openxmlformats.org/officeDocument/2006/relationships/image" Target="../media/image34.png"/><Relationship Id="rId40" Type="http://schemas.microsoft.com/office/2007/relationships/hdphoto" Target="../media/hdphoto7.wdp"/><Relationship Id="rId45" Type="http://schemas.openxmlformats.org/officeDocument/2006/relationships/image" Target="../media/image39.png"/><Relationship Id="rId53" Type="http://schemas.openxmlformats.org/officeDocument/2006/relationships/image" Target="../media/image47.pn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image" Target="../media/image25.png"/><Relationship Id="rId28" Type="http://schemas.openxmlformats.org/officeDocument/2006/relationships/image" Target="../media/image29.png"/><Relationship Id="rId36" Type="http://schemas.microsoft.com/office/2007/relationships/hdphoto" Target="../media/hdphoto5.wdp"/><Relationship Id="rId49" Type="http://schemas.openxmlformats.org/officeDocument/2006/relationships/image" Target="../media/image43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microsoft.com/office/2007/relationships/hdphoto" Target="../media/hdphoto3.wdp"/><Relationship Id="rId44" Type="http://schemas.openxmlformats.org/officeDocument/2006/relationships/image" Target="../media/image38.gif"/><Relationship Id="rId52" Type="http://schemas.openxmlformats.org/officeDocument/2006/relationships/image" Target="../media/image46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microsoft.com/office/2007/relationships/hdphoto" Target="../media/hdphoto1.wdp"/><Relationship Id="rId30" Type="http://schemas.openxmlformats.org/officeDocument/2006/relationships/image" Target="../media/image30.png"/><Relationship Id="rId35" Type="http://schemas.openxmlformats.org/officeDocument/2006/relationships/image" Target="../media/image33.png"/><Relationship Id="rId43" Type="http://schemas.openxmlformats.org/officeDocument/2006/relationships/image" Target="../media/image37.png"/><Relationship Id="rId48" Type="http://schemas.openxmlformats.org/officeDocument/2006/relationships/image" Target="../media/image42.jpeg"/><Relationship Id="rId8" Type="http://schemas.openxmlformats.org/officeDocument/2006/relationships/image" Target="../media/image16.png"/><Relationship Id="rId51" Type="http://schemas.openxmlformats.org/officeDocument/2006/relationships/image" Target="../media/image45.png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3. Mon Ang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SOS 1761.wav">
            <a:hlinkClick r:id="" action="ppaction://media"/>
          </p:cNvPr>
          <p:cNvPicPr>
            <a:picLocks noRot="1" noChangeAspect="1"/>
          </p:cNvPicPr>
          <p:nvPr>
            <a:wavAudioFile r:embed="rId3" name="SOS d'un terrien en detress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embr1761.wav">
            <a:hlinkClick r:id="" action="ppaction://media"/>
          </p:cNvPr>
          <p:cNvPicPr>
            <a:picLocks noRot="1" noChangeAspect="1"/>
          </p:cNvPicPr>
          <p:nvPr>
            <a:wavAudioFile r:embed="rId4" name="embrasse moi idiot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727200"/>
            <a:ext cx="3379788" cy="337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99087" y="2832101"/>
            <a:ext cx="1235075" cy="1200150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FF69D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1994" y="1548146"/>
            <a:ext cx="4088157" cy="375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adre 14"/>
          <p:cNvSpPr/>
          <p:nvPr/>
        </p:nvSpPr>
        <p:spPr>
          <a:xfrm>
            <a:off x="971550" y="765175"/>
            <a:ext cx="7272338" cy="5400675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JCL\Desktop\Grégory Lemarchal - Chansons d'amour (07-02-2025)\cove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63194"/>
            <a:ext cx="3510906" cy="351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zzzz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3599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765175"/>
            <a:ext cx="6983412" cy="53276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403648" y="2303208"/>
            <a:ext cx="4463628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 algn="ctr" eaLnBrk="1" hangingPunct="1">
              <a:buAutoNum type="arabicPeriod"/>
            </a:pPr>
            <a:r>
              <a:rPr lang="fr-FR" sz="1400" b="1" dirty="0" smtClean="0">
                <a:solidFill>
                  <a:srgbClr val="FFC000"/>
                </a:solidFill>
              </a:rPr>
              <a:t>À </a:t>
            </a:r>
            <a:r>
              <a:rPr lang="fr-FR" sz="1400" b="1" dirty="0">
                <a:solidFill>
                  <a:srgbClr val="FFC000"/>
                </a:solidFill>
              </a:rPr>
              <a:t>Corps </a:t>
            </a:r>
            <a:r>
              <a:rPr lang="fr-FR" sz="1400" b="1" dirty="0" smtClean="0">
                <a:solidFill>
                  <a:srgbClr val="FFC000"/>
                </a:solidFill>
              </a:rPr>
              <a:t>Perdu</a:t>
            </a:r>
          </a:p>
          <a:p>
            <a:pPr marL="342900" indent="-342900" algn="ctr" eaLnBrk="1" hangingPunct="1">
              <a:buAutoNum type="arabicPeriod"/>
            </a:pP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02. Quand On N'a Que L’amour 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03. Mon Ange </a:t>
            </a:r>
            <a:endParaRPr lang="fr-FR" sz="1400" b="1" dirty="0" smtClean="0">
              <a:solidFill>
                <a:srgbClr val="FFC000"/>
              </a:solidFill>
            </a:endParaRPr>
          </a:p>
          <a:p>
            <a:pPr algn="ctr" eaLnBrk="1" hangingPunct="1"/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04. Même Si (</a:t>
            </a:r>
            <a:r>
              <a:rPr lang="fr-FR" sz="1400" b="1" dirty="0" err="1">
                <a:solidFill>
                  <a:srgbClr val="FFC000"/>
                </a:solidFill>
              </a:rPr>
              <a:t>What</a:t>
            </a:r>
            <a:r>
              <a:rPr lang="fr-FR" sz="1400" b="1" dirty="0">
                <a:solidFill>
                  <a:srgbClr val="FFC000"/>
                </a:solidFill>
              </a:rPr>
              <a:t> </a:t>
            </a:r>
            <a:r>
              <a:rPr lang="fr-FR" sz="1400" b="1" dirty="0" err="1">
                <a:solidFill>
                  <a:srgbClr val="FFC000"/>
                </a:solidFill>
              </a:rPr>
              <a:t>You're</a:t>
            </a:r>
            <a:r>
              <a:rPr lang="fr-FR" sz="1400" b="1" dirty="0">
                <a:solidFill>
                  <a:srgbClr val="FFC000"/>
                </a:solidFill>
              </a:rPr>
              <a:t> Made Of</a:t>
            </a:r>
            <a:r>
              <a:rPr lang="fr-FR" sz="1400" b="1" dirty="0" smtClean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05. Entre Nous (Reprise Bonus</a:t>
            </a:r>
            <a:r>
              <a:rPr lang="fr-FR" sz="1400" b="1" dirty="0" smtClean="0">
                <a:solidFill>
                  <a:srgbClr val="FFC000"/>
                </a:solidFill>
              </a:rPr>
              <a:t>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 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06. Je T'écris 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aude\Desktop\gre-gory-9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2889250"/>
            <a:ext cx="4816475" cy="379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. À Corps Perdu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. Quand On N'a Que L’amour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837" y="4045744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. Mon Ang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031" y="5161619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. Même Si (What You're Made Of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31337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. Entre Nous (Reprise Bonus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638" y="4051531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. Je T'écri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215" y="5158165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4806950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C:\Users\JClaude\Desktop\aaa_détouré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890821"/>
            <a:ext cx="2794000" cy="326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JCL\Desktop\Grégory Lemarchal - Chansons d'amour (07-02-2025)\cover.jpg"/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561088"/>
            <a:ext cx="1304168" cy="136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457325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5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Affichage à l'écran (4:3)</PresentationFormat>
  <Paragraphs>14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2025-05-12T08:08:50Z</dcterms:modified>
</cp:coreProperties>
</file>