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584" r:id="rId2"/>
  </p:sldMasterIdLst>
  <p:notesMasterIdLst>
    <p:notesMasterId r:id="rId60"/>
  </p:notesMasterIdLst>
  <p:sldIdLst>
    <p:sldId id="469" r:id="rId3"/>
    <p:sldId id="481" r:id="rId4"/>
    <p:sldId id="506" r:id="rId5"/>
    <p:sldId id="507" r:id="rId6"/>
    <p:sldId id="508" r:id="rId7"/>
    <p:sldId id="509" r:id="rId8"/>
    <p:sldId id="516" r:id="rId9"/>
    <p:sldId id="526" r:id="rId10"/>
    <p:sldId id="527" r:id="rId11"/>
    <p:sldId id="510" r:id="rId12"/>
    <p:sldId id="511" r:id="rId13"/>
    <p:sldId id="512" r:id="rId14"/>
    <p:sldId id="513" r:id="rId15"/>
    <p:sldId id="514" r:id="rId16"/>
    <p:sldId id="515" r:id="rId17"/>
    <p:sldId id="517" r:id="rId18"/>
    <p:sldId id="518" r:id="rId19"/>
    <p:sldId id="505" r:id="rId20"/>
    <p:sldId id="519" r:id="rId21"/>
    <p:sldId id="520" r:id="rId22"/>
    <p:sldId id="521" r:id="rId23"/>
    <p:sldId id="522" r:id="rId24"/>
    <p:sldId id="523" r:id="rId25"/>
    <p:sldId id="524" r:id="rId26"/>
    <p:sldId id="525" r:id="rId27"/>
    <p:sldId id="529" r:id="rId28"/>
    <p:sldId id="528" r:id="rId29"/>
    <p:sldId id="530" r:id="rId30"/>
    <p:sldId id="531" r:id="rId31"/>
    <p:sldId id="532" r:id="rId32"/>
    <p:sldId id="533" r:id="rId33"/>
    <p:sldId id="534" r:id="rId34"/>
    <p:sldId id="536" r:id="rId35"/>
    <p:sldId id="482" r:id="rId36"/>
    <p:sldId id="483" r:id="rId37"/>
    <p:sldId id="484" r:id="rId38"/>
    <p:sldId id="485" r:id="rId39"/>
    <p:sldId id="535" r:id="rId40"/>
    <p:sldId id="487" r:id="rId41"/>
    <p:sldId id="488" r:id="rId42"/>
    <p:sldId id="489" r:id="rId43"/>
    <p:sldId id="490" r:id="rId44"/>
    <p:sldId id="486" r:id="rId45"/>
    <p:sldId id="491" r:id="rId46"/>
    <p:sldId id="492" r:id="rId47"/>
    <p:sldId id="494" r:id="rId48"/>
    <p:sldId id="493" r:id="rId49"/>
    <p:sldId id="495" r:id="rId50"/>
    <p:sldId id="496" r:id="rId51"/>
    <p:sldId id="498" r:id="rId52"/>
    <p:sldId id="499" r:id="rId53"/>
    <p:sldId id="500" r:id="rId54"/>
    <p:sldId id="497" r:id="rId55"/>
    <p:sldId id="501" r:id="rId56"/>
    <p:sldId id="502" r:id="rId57"/>
    <p:sldId id="503" r:id="rId58"/>
    <p:sldId id="470" r:id="rId59"/>
  </p:sldIdLst>
  <p:sldSz cx="7704138" cy="5761038"/>
  <p:notesSz cx="6858000" cy="9144000"/>
  <p:defaultTextStyle>
    <a:defPPr>
      <a:defRPr lang="fr-FR"/>
    </a:defPPr>
    <a:lvl1pPr marL="0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5886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1764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67603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348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79347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35222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1079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46948" algn="l" defTabSz="91176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5dWTpQdHE34+Gek6Nf+gA==" hashData="Yaw260YjD/7bifEH0XGPnY+Cpr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94" d="100"/>
          <a:sy n="94" d="100"/>
        </p:scale>
        <p:origin x="-518" y="-67"/>
      </p:cViewPr>
      <p:guideLst>
        <p:guide orient="horz" pos="1815"/>
        <p:guide pos="24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01/04/2025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2866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65712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485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3144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1430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297168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680089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062893" algn="l" defTabSz="765712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9170" y="1789967"/>
            <a:ext cx="6548518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5778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5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17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676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34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793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3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1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469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928" y="3705659"/>
            <a:ext cx="6548518" cy="114420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928" y="2441786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58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17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676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34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793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3522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10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4694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31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833" y="1345056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86" y="1289644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86" y="1827002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5145" y="1289644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5886" indent="0">
              <a:buNone/>
              <a:defRPr sz="2000" b="1"/>
            </a:lvl2pPr>
            <a:lvl3pPr marL="911764" indent="0">
              <a:buNone/>
              <a:defRPr sz="1800" b="1"/>
            </a:lvl3pPr>
            <a:lvl4pPr marL="1367603" indent="0">
              <a:buNone/>
              <a:defRPr sz="1600" b="1"/>
            </a:lvl4pPr>
            <a:lvl5pPr marL="1823487" indent="0">
              <a:buNone/>
              <a:defRPr sz="1600" b="1"/>
            </a:lvl5pPr>
            <a:lvl6pPr marL="2279347" indent="0">
              <a:buNone/>
              <a:defRPr sz="1600" b="1"/>
            </a:lvl6pPr>
            <a:lvl7pPr marL="2735222" indent="0">
              <a:buNone/>
              <a:defRPr sz="1600" b="1"/>
            </a:lvl7pPr>
            <a:lvl8pPr marL="3191079" indent="0">
              <a:buNone/>
              <a:defRPr sz="1600" b="1"/>
            </a:lvl8pPr>
            <a:lvl9pPr marL="3646948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5145" y="1827002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502" y="232502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622" y="232749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502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118" y="4036108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118" y="518940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5886" indent="0">
              <a:buNone/>
              <a:defRPr sz="2800"/>
            </a:lvl2pPr>
            <a:lvl3pPr marL="911764" indent="0">
              <a:buNone/>
              <a:defRPr sz="2400"/>
            </a:lvl3pPr>
            <a:lvl4pPr marL="1367603" indent="0">
              <a:buNone/>
              <a:defRPr sz="2000"/>
            </a:lvl4pPr>
            <a:lvl5pPr marL="1823487" indent="0">
              <a:buNone/>
              <a:defRPr sz="2000"/>
            </a:lvl5pPr>
            <a:lvl6pPr marL="2279347" indent="0">
              <a:buNone/>
              <a:defRPr sz="2000"/>
            </a:lvl6pPr>
            <a:lvl7pPr marL="2735222" indent="0">
              <a:buNone/>
              <a:defRPr sz="2000"/>
            </a:lvl7pPr>
            <a:lvl8pPr marL="3191079" indent="0">
              <a:buNone/>
              <a:defRPr sz="2000"/>
            </a:lvl8pPr>
            <a:lvl9pPr marL="3646948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118" y="4508828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5886" indent="0">
              <a:buNone/>
              <a:defRPr sz="1300"/>
            </a:lvl2pPr>
            <a:lvl3pPr marL="911764" indent="0">
              <a:buNone/>
              <a:defRPr sz="1000"/>
            </a:lvl3pPr>
            <a:lvl4pPr marL="1367603" indent="0">
              <a:buNone/>
              <a:defRPr sz="900"/>
            </a:lvl4pPr>
            <a:lvl5pPr marL="1823487" indent="0">
              <a:buNone/>
              <a:defRPr sz="900"/>
            </a:lvl5pPr>
            <a:lvl6pPr marL="2279347" indent="0">
              <a:buNone/>
              <a:defRPr sz="900"/>
            </a:lvl6pPr>
            <a:lvl7pPr marL="2735222" indent="0">
              <a:buNone/>
              <a:defRPr sz="900"/>
            </a:lvl7pPr>
            <a:lvl8pPr marL="3191079" indent="0">
              <a:buNone/>
              <a:defRPr sz="900"/>
            </a:lvl8pPr>
            <a:lvl9pPr marL="3646948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56" y="234090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86" y="234090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78325" y="1792265"/>
            <a:ext cx="654851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56242" y="3264589"/>
            <a:ext cx="5392897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65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4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3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91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9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7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6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090" y="3704049"/>
            <a:ext cx="6548518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090" y="2441779"/>
            <a:ext cx="6548518" cy="126022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828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655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4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330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913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962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789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6616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5623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16421" y="1344883"/>
            <a:ext cx="3402661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29" y="1289583"/>
            <a:ext cx="3404000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5229" y="1827000"/>
            <a:ext cx="3404000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14599" y="1289583"/>
            <a:ext cx="340533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8286" indent="0">
              <a:buNone/>
              <a:defRPr sz="2000" b="1"/>
            </a:lvl2pPr>
            <a:lvl3pPr marL="916558" indent="0">
              <a:buNone/>
              <a:defRPr sz="1800" b="1"/>
            </a:lvl3pPr>
            <a:lvl4pPr marL="1374808" indent="0">
              <a:buNone/>
              <a:defRPr sz="1600" b="1"/>
            </a:lvl4pPr>
            <a:lvl5pPr marL="1833091" indent="0">
              <a:buNone/>
              <a:defRPr sz="1600" b="1"/>
            </a:lvl5pPr>
            <a:lvl6pPr marL="2291344" indent="0">
              <a:buNone/>
              <a:defRPr sz="1600" b="1"/>
            </a:lvl6pPr>
            <a:lvl7pPr marL="2749623" indent="0">
              <a:buNone/>
              <a:defRPr sz="1600" b="1"/>
            </a:lvl7pPr>
            <a:lvl8pPr marL="3207891" indent="0">
              <a:buNone/>
              <a:defRPr sz="1600" b="1"/>
            </a:lvl8pPr>
            <a:lvl9pPr marL="3666162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14599" y="1827000"/>
            <a:ext cx="3405337" cy="3319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6443" y="231986"/>
            <a:ext cx="2534608" cy="9761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12136" y="231428"/>
            <a:ext cx="4306827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6443" y="1205551"/>
            <a:ext cx="2534608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0092" y="4034774"/>
            <a:ext cx="4622483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0092" y="517437"/>
            <a:ext cx="4622483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8286" indent="0">
              <a:buNone/>
              <a:defRPr sz="2800"/>
            </a:lvl2pPr>
            <a:lvl3pPr marL="916558" indent="0">
              <a:buNone/>
              <a:defRPr sz="2400"/>
            </a:lvl3pPr>
            <a:lvl4pPr marL="1374808" indent="0">
              <a:buNone/>
              <a:defRPr sz="2000"/>
            </a:lvl4pPr>
            <a:lvl5pPr marL="1833091" indent="0">
              <a:buNone/>
              <a:defRPr sz="2000"/>
            </a:lvl5pPr>
            <a:lvl6pPr marL="2291344" indent="0">
              <a:buNone/>
              <a:defRPr sz="2000"/>
            </a:lvl6pPr>
            <a:lvl7pPr marL="2749623" indent="0">
              <a:buNone/>
              <a:defRPr sz="2000"/>
            </a:lvl7pPr>
            <a:lvl8pPr marL="3207891" indent="0">
              <a:buNone/>
              <a:defRPr sz="2000"/>
            </a:lvl8pPr>
            <a:lvl9pPr marL="366616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0092" y="4508823"/>
            <a:ext cx="4622483" cy="676121"/>
          </a:xfrm>
        </p:spPr>
        <p:txBody>
          <a:bodyPr/>
          <a:lstStyle>
            <a:lvl1pPr marL="0" indent="0">
              <a:buNone/>
              <a:defRPr sz="1400"/>
            </a:lvl1pPr>
            <a:lvl2pPr marL="458286" indent="0">
              <a:buNone/>
              <a:defRPr sz="1300"/>
            </a:lvl2pPr>
            <a:lvl3pPr marL="916558" indent="0">
              <a:buNone/>
              <a:defRPr sz="1000"/>
            </a:lvl3pPr>
            <a:lvl4pPr marL="1374808" indent="0">
              <a:buNone/>
              <a:defRPr sz="900"/>
            </a:lvl4pPr>
            <a:lvl5pPr marL="1833091" indent="0">
              <a:buNone/>
              <a:defRPr sz="900"/>
            </a:lvl5pPr>
            <a:lvl6pPr marL="2291344" indent="0">
              <a:buNone/>
              <a:defRPr sz="900"/>
            </a:lvl6pPr>
            <a:lvl7pPr marL="2749623" indent="0">
              <a:buNone/>
              <a:defRPr sz="900"/>
            </a:lvl7pPr>
            <a:lvl8pPr marL="3207891" indent="0">
              <a:buNone/>
              <a:defRPr sz="900"/>
            </a:lvl8pPr>
            <a:lvl9pPr marL="3666162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585799" y="232762"/>
            <a:ext cx="173343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5227" y="232762"/>
            <a:ext cx="5071890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3" y="231710"/>
            <a:ext cx="6933724" cy="960175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3" y="1345056"/>
            <a:ext cx="6933724" cy="3802019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737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935" y="5343008"/>
            <a:ext cx="2439644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682" y="5343008"/>
            <a:ext cx="1797632" cy="306722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911764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1924" indent="-341924" algn="l" defTabSz="91176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0775" indent="-284917" algn="l" defTabSz="91176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39680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5542" indent="-227955" algn="l" defTabSz="91176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1410" indent="-227955" algn="l" defTabSz="91176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0725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3155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19019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74902" indent="-227955" algn="l" defTabSz="91176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886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1764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7603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348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9347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5222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1079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6948" algn="l" defTabSz="911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5241" y="233316"/>
            <a:ext cx="6933724" cy="960174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5241" y="1344883"/>
            <a:ext cx="6933724" cy="3802019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6134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33218" y="5341676"/>
            <a:ext cx="2439644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23035" y="5341676"/>
            <a:ext cx="1797632" cy="306722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91655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85" r:id="rId1"/>
    <p:sldLayoutId id="2147484586" r:id="rId2"/>
    <p:sldLayoutId id="2147484587" r:id="rId3"/>
    <p:sldLayoutId id="2147484588" r:id="rId4"/>
    <p:sldLayoutId id="2147484589" r:id="rId5"/>
    <p:sldLayoutId id="2147484590" r:id="rId6"/>
    <p:sldLayoutId id="2147484591" r:id="rId7"/>
    <p:sldLayoutId id="2147484592" r:id="rId8"/>
    <p:sldLayoutId id="2147484593" r:id="rId9"/>
    <p:sldLayoutId id="2147484594" r:id="rId10"/>
    <p:sldLayoutId id="2147484595" r:id="rId11"/>
  </p:sldLayoutIdLst>
  <p:transition spd="med" advTm="4000">
    <p:random/>
  </p:transition>
  <p:txStyles>
    <p:titleStyle>
      <a:lvl1pPr algn="ctr" defTabSz="916558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3718" indent="-343718" algn="l" defTabSz="91655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4679" indent="-286421" algn="l" defTabSz="91655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5677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944" indent="-229154" algn="l" defTabSz="91655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62216" indent="-229154" algn="l" defTabSz="91655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20479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8751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37035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95312" indent="-229154" algn="l" defTabSz="91655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8286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655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4808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30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1344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9623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7891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66162" algn="l" defTabSz="91655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7" Type="http://schemas.openxmlformats.org/officeDocument/2006/relationships/image" Target="../media/image65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16000" y="3820177"/>
            <a:ext cx="4451775" cy="1954684"/>
          </a:xfrm>
          <a:prstGeom prst="rect">
            <a:avLst/>
          </a:prstGeom>
        </p:spPr>
        <p:txBody>
          <a:bodyPr wrap="none" lIns="76507" tIns="38250" rIns="76507" bIns="38250">
            <a:spAutoFit/>
          </a:bodyPr>
          <a:lstStyle/>
          <a:p>
            <a:pPr algn="ctr"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Nature  </a:t>
            </a:r>
          </a:p>
          <a:p>
            <a:pPr algn="ctr"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Artistique</a:t>
            </a:r>
            <a:endParaRPr lang="fr-FR" sz="3000" dirty="0">
              <a:ln w="38100">
                <a:solidFill>
                  <a:prstClr val="black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4729873" y="212168"/>
            <a:ext cx="2702785" cy="1147945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r>
              <a:rPr lang="fr-FR" sz="74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4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7" y="4762549"/>
            <a:ext cx="7704138" cy="1000540"/>
          </a:xfrm>
          <a:prstGeom prst="rect">
            <a:avLst/>
          </a:prstGeom>
          <a:noFill/>
        </p:spPr>
        <p:txBody>
          <a:bodyPr wrap="none" lIns="76507" tIns="38250" rIns="76507" bIns="38250" rtlCol="0">
            <a:prstTxWarp prst="textPlain">
              <a:avLst/>
            </a:prstTxWarp>
            <a:spAutoFit/>
          </a:bodyPr>
          <a:lstStyle/>
          <a:p>
            <a:pPr defTabSz="916558"/>
            <a:endParaRPr lang="fr-FR" sz="500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3528045" cy="934110"/>
          </a:xfrm>
          <a:prstGeom prst="rect">
            <a:avLst/>
          </a:prstGeom>
        </p:spPr>
        <p:txBody>
          <a:bodyPr wrap="square" lIns="102137" tIns="51058" rIns="102137" bIns="51058">
            <a:spAutoFit/>
          </a:bodyPr>
          <a:lstStyle/>
          <a:p>
            <a:pPr defTabSz="916558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27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30785" y="4140000"/>
            <a:ext cx="1352093" cy="1462242"/>
          </a:xfrm>
          <a:prstGeom prst="rect">
            <a:avLst/>
          </a:prstGeom>
          <a:noFill/>
        </p:spPr>
        <p:txBody>
          <a:bodyPr wrap="square" lIns="76507" tIns="38250" rIns="76507" bIns="38250" rtlCol="0">
            <a:spAutoFit/>
          </a:bodyPr>
          <a:lstStyle/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16558"/>
            <a:r>
              <a:rPr lang="fr-FR" sz="15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740000">
            <a:off x="4980372" y="1849451"/>
            <a:ext cx="148642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96000" y="2335702"/>
            <a:ext cx="1131422" cy="1016085"/>
          </a:xfrm>
          <a:prstGeom prst="rect">
            <a:avLst/>
          </a:prstGeom>
        </p:spPr>
        <p:txBody>
          <a:bodyPr wrap="none" lIns="76624" tIns="38309" rIns="76624" bIns="38309">
            <a:spAutoFit/>
          </a:bodyPr>
          <a:lstStyle/>
          <a:p>
            <a:pPr defTabSz="916558"/>
            <a:r>
              <a:rPr lang="fr-FR" sz="6100" dirty="0" smtClean="0">
                <a:ln w="38100">
                  <a:solidFill>
                    <a:prstClr val="black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10</a:t>
            </a:r>
            <a:endParaRPr lang="fr-FR" sz="3000" dirty="0">
              <a:ln w="38100">
                <a:solidFill>
                  <a:prstClr val="black"/>
                </a:solidFill>
              </a:ln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1" name="Harpe celtique, flute irlandaise2_1.wav">
            <a:hlinkClick r:id="" action="ppaction://media"/>
          </p:cNvPr>
          <p:cNvPicPr>
            <a:picLocks noRot="1" noChangeAspect="1"/>
          </p:cNvPicPr>
          <p:nvPr>
            <a:wavAudioFile r:embed="rId1" name="Harpe celtique, flute irlandaise2_1.wav"/>
          </p:nvPr>
        </p:nvPicPr>
        <p:blipFill>
          <a:blip r:embed="rId7" cstate="print"/>
          <a:stretch>
            <a:fillRect/>
          </a:stretch>
        </p:blipFill>
        <p:spPr>
          <a:xfrm>
            <a:off x="4716165" y="31685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35183_1020976639622459_149275790043552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46298_3719887854892084_52358540115935216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37697_10234244195591755_6159989815865592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13730"/>
            <a:ext cx="7704138" cy="433357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5647_2269562880057722_2909053304396976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037260_536587415569668_5273585017633870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35183_1020976639622459_14927579004355234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2362_528212789740464_435509079379408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7534_528213299740413_35590696049710396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9370_528212983073778_56171634298954231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29289_528212009740542_6960946329207859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70407_528212626407147_57922968575854978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4332_528212246407185_63689415330455142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00020_528211273073949_37592638059683466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41909_528211456407264_8930095404929755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00822_8157589730983645_2237080097529461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391310_10211747502199558_55523054084617315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14890_8157589217650363_5842095501219312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9531618_8157589187650366_12107580586164276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533618_10211747502399563_55483878971299477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234249_2277480829265927_13775389163990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7940" y="0"/>
            <a:ext cx="420825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0846279_2281199692227374_72295614324240047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160470_10232290317103607_1400726230019539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31723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37221_546286761266400_7314098577179567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77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31944_2294651207548889_7156783577813189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184" y="0"/>
            <a:ext cx="4275770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226944_2295046434176033_4564801378048153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7937_1011090994040444_76337837888006026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748250_1011090637373813_32643493610177671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1717" y="0"/>
            <a:ext cx="390070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834206_1011089717373905_18263426407432470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27810" y="0"/>
            <a:ext cx="564851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966527_1011089947373882_7394748590091036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4092" y="0"/>
            <a:ext cx="529595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erendorf459085791_1069904734569460_18864386697235125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79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6 0925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4146" y="0"/>
            <a:ext cx="4695846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6 0926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4102" y="0"/>
            <a:ext cx="517593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267519" y="4942227"/>
            <a:ext cx="1825491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879316" y="485111"/>
            <a:ext cx="1040750" cy="66701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643" tIns="50305" rIns="100643" bIns="50305" rtlCol="0" anchor="ctr"/>
          <a:lstStyle/>
          <a:p>
            <a:pPr algn="ctr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2428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470" y="3516989"/>
            <a:ext cx="3919328" cy="645938"/>
          </a:xfrm>
          <a:prstGeom prst="rect">
            <a:avLst/>
          </a:prstGeom>
          <a:noFill/>
        </p:spPr>
        <p:txBody>
          <a:bodyPr wrap="square" lIns="100643" tIns="50305" rIns="100643" bIns="50305" rtlCol="0">
            <a:spAutoFit/>
          </a:bodyPr>
          <a:lstStyle/>
          <a:p>
            <a:pPr algn="ctr"/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celtique</a:t>
            </a:r>
            <a:endParaRPr lang="fr-FR" sz="35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62173" y="2234619"/>
            <a:ext cx="1710716" cy="640202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35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0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296541" y="568306"/>
            <a:ext cx="972693" cy="301647"/>
          </a:xfrm>
          <a:prstGeom prst="rect">
            <a:avLst/>
          </a:prstGeom>
          <a:noFill/>
        </p:spPr>
        <p:txBody>
          <a:bodyPr wrap="none" lIns="100643" tIns="50305" rIns="100643" bIns="50305" rtlCol="0">
            <a:spAutoFit/>
          </a:bodyPr>
          <a:lstStyle/>
          <a:p>
            <a:r>
              <a:rPr lang="fr-FR" sz="1300" b="1" dirty="0" smtClean="0">
                <a:solidFill>
                  <a:srgbClr val="FF0000"/>
                </a:solidFill>
              </a:rPr>
              <a:t>01.04.2025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34872" y="4899362"/>
            <a:ext cx="1334722" cy="7448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433020" y="1669061"/>
            <a:ext cx="207906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374" y="216035"/>
            <a:ext cx="675695" cy="673006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73921" y="2789337"/>
            <a:ext cx="1351392" cy="1751045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6440" y="2274074"/>
            <a:ext cx="1351392" cy="2411726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2917</TotalTime>
  <Words>29</Words>
  <Application>Microsoft Office PowerPoint</Application>
  <PresentationFormat>Personnalisé</PresentationFormat>
  <Paragraphs>12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1_Thème Office</vt:lpstr>
      <vt:lpstr>43_Thème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351</cp:revision>
  <dcterms:created xsi:type="dcterms:W3CDTF">2020-05-12T17:47:43Z</dcterms:created>
  <dcterms:modified xsi:type="dcterms:W3CDTF">2025-04-01T15:38:55Z</dcterms:modified>
</cp:coreProperties>
</file>